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6" r:id="rId5"/>
    <p:sldId id="257" r:id="rId6"/>
    <p:sldId id="261" r:id="rId7"/>
    <p:sldId id="262" r:id="rId8"/>
    <p:sldId id="272" r:id="rId9"/>
    <p:sldId id="267" r:id="rId10"/>
    <p:sldId id="258" r:id="rId11"/>
    <p:sldId id="264" r:id="rId12"/>
    <p:sldId id="271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984CB7-6936-A535-1310-53CCF1E6B102}" name="Gardner, Carly" initials="GC" userId="S::carly.gardner@ubc.ca::e5a24e2b-8c53-476c-b7a6-d747e0e8da5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D4E9"/>
    <a:srgbClr val="66CCFF"/>
    <a:srgbClr val="002145"/>
    <a:srgbClr val="005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AD8B91-DB60-501E-F8D3-C5BD60A67802}" v="1" dt="2024-09-10T20:35:49.106"/>
    <p1510:client id="{3C8F7E1F-E577-4DD8-BCCB-CAB2805DA87C}" v="113" dt="2024-09-09T16:25:48.878"/>
    <p1510:client id="{82525FEC-971B-4185-37FA-A84EBC0158B7}" v="1" dt="2024-09-11T14:31:31.179"/>
    <p1510:client id="{FA596710-62F3-3BF2-4F3F-8B78702B2DBD}" v="4" dt="2024-09-09T20:56:09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, Jared" userId="2451fe30-548f-4d29-b349-012e0d4bee65" providerId="ADAL" clId="{C6B5A479-F7A7-43D5-9094-2A7567DD17CC}"/>
    <pc:docChg chg="undo custSel addSld delSld modSld sldOrd modMainMaster">
      <pc:chgData name="Taylor, Jared" userId="2451fe30-548f-4d29-b349-012e0d4bee65" providerId="ADAL" clId="{C6B5A479-F7A7-43D5-9094-2A7567DD17CC}" dt="2024-07-26T21:49:22.088" v="423" actId="1076"/>
      <pc:docMkLst>
        <pc:docMk/>
      </pc:docMkLst>
      <pc:sldChg chg="addSp modSp mod setBg">
        <pc:chgData name="Taylor, Jared" userId="2451fe30-548f-4d29-b349-012e0d4bee65" providerId="ADAL" clId="{C6B5A479-F7A7-43D5-9094-2A7567DD17CC}" dt="2024-07-26T20:50:38.119" v="325" actId="207"/>
        <pc:sldMkLst>
          <pc:docMk/>
          <pc:sldMk cId="1597581126" sldId="257"/>
        </pc:sldMkLst>
        <pc:spChg chg="mod">
          <ac:chgData name="Taylor, Jared" userId="2451fe30-548f-4d29-b349-012e0d4bee65" providerId="ADAL" clId="{C6B5A479-F7A7-43D5-9094-2A7567DD17CC}" dt="2024-07-26T20:50:38.119" v="325" actId="207"/>
          <ac:spMkLst>
            <pc:docMk/>
            <pc:sldMk cId="1597581126" sldId="257"/>
            <ac:spMk id="2" creationId="{3D52369C-A96B-457A-802D-913B4BDDF1F3}"/>
          </ac:spMkLst>
        </pc:spChg>
        <pc:picChg chg="add mod">
          <ac:chgData name="Taylor, Jared" userId="2451fe30-548f-4d29-b349-012e0d4bee65" providerId="ADAL" clId="{C6B5A479-F7A7-43D5-9094-2A7567DD17CC}" dt="2024-07-26T20:15:21.066" v="269" actId="1076"/>
          <ac:picMkLst>
            <pc:docMk/>
            <pc:sldMk cId="1597581126" sldId="257"/>
            <ac:picMk id="5" creationId="{4A0E920C-E560-6DF6-9DF7-4C32F449792D}"/>
          </ac:picMkLst>
        </pc:picChg>
      </pc:sldChg>
      <pc:sldChg chg="addSp modSp mod setBg">
        <pc:chgData name="Taylor, Jared" userId="2451fe30-548f-4d29-b349-012e0d4bee65" providerId="ADAL" clId="{C6B5A479-F7A7-43D5-9094-2A7567DD17CC}" dt="2024-07-26T20:50:57.270" v="329" actId="207"/>
        <pc:sldMkLst>
          <pc:docMk/>
          <pc:sldMk cId="53201104" sldId="258"/>
        </pc:sldMkLst>
        <pc:spChg chg="mod">
          <ac:chgData name="Taylor, Jared" userId="2451fe30-548f-4d29-b349-012e0d4bee65" providerId="ADAL" clId="{C6B5A479-F7A7-43D5-9094-2A7567DD17CC}" dt="2024-07-26T20:50:57.270" v="329" actId="207"/>
          <ac:spMkLst>
            <pc:docMk/>
            <pc:sldMk cId="53201104" sldId="258"/>
            <ac:spMk id="2" creationId="{8EFB2C2A-85CB-4A5B-AD7B-FD785305744D}"/>
          </ac:spMkLst>
        </pc:spChg>
        <pc:spChg chg="mod">
          <ac:chgData name="Taylor, Jared" userId="2451fe30-548f-4d29-b349-012e0d4bee65" providerId="ADAL" clId="{C6B5A479-F7A7-43D5-9094-2A7567DD17CC}" dt="2024-07-26T20:45:38.289" v="300" actId="121"/>
          <ac:spMkLst>
            <pc:docMk/>
            <pc:sldMk cId="53201104" sldId="258"/>
            <ac:spMk id="6" creationId="{569AE312-FB71-99E1-492E-F726D3B49EED}"/>
          </ac:spMkLst>
        </pc:spChg>
        <pc:spChg chg="mod">
          <ac:chgData name="Taylor, Jared" userId="2451fe30-548f-4d29-b349-012e0d4bee65" providerId="ADAL" clId="{C6B5A479-F7A7-43D5-9094-2A7567DD17CC}" dt="2024-07-26T20:46:28.306" v="315" actId="14100"/>
          <ac:spMkLst>
            <pc:docMk/>
            <pc:sldMk cId="53201104" sldId="258"/>
            <ac:spMk id="7" creationId="{8057580A-DA96-5838-5937-E01D8F2A1CF9}"/>
          </ac:spMkLst>
        </pc:spChg>
        <pc:spChg chg="mod">
          <ac:chgData name="Taylor, Jared" userId="2451fe30-548f-4d29-b349-012e0d4bee65" providerId="ADAL" clId="{C6B5A479-F7A7-43D5-9094-2A7567DD17CC}" dt="2024-07-26T20:45:29.679" v="297" actId="14100"/>
          <ac:spMkLst>
            <pc:docMk/>
            <pc:sldMk cId="53201104" sldId="258"/>
            <ac:spMk id="10" creationId="{CEF94AE4-9413-9DB3-32B5-54B6DC2FF219}"/>
          </ac:spMkLst>
        </pc:spChg>
        <pc:picChg chg="add mod">
          <ac:chgData name="Taylor, Jared" userId="2451fe30-548f-4d29-b349-012e0d4bee65" providerId="ADAL" clId="{C6B5A479-F7A7-43D5-9094-2A7567DD17CC}" dt="2024-07-26T20:46:41.079" v="317" actId="1076"/>
          <ac:picMkLst>
            <pc:docMk/>
            <pc:sldMk cId="53201104" sldId="258"/>
            <ac:picMk id="4" creationId="{3B676AB9-712B-9555-84A9-8FDB290D3793}"/>
          </ac:picMkLst>
        </pc:picChg>
      </pc:sldChg>
      <pc:sldChg chg="addSp modSp mod setBg">
        <pc:chgData name="Taylor, Jared" userId="2451fe30-548f-4d29-b349-012e0d4bee65" providerId="ADAL" clId="{C6B5A479-F7A7-43D5-9094-2A7567DD17CC}" dt="2024-07-26T20:50:34.539" v="324" actId="207"/>
        <pc:sldMkLst>
          <pc:docMk/>
          <pc:sldMk cId="215817831" sldId="261"/>
        </pc:sldMkLst>
        <pc:spChg chg="mod">
          <ac:chgData name="Taylor, Jared" userId="2451fe30-548f-4d29-b349-012e0d4bee65" providerId="ADAL" clId="{C6B5A479-F7A7-43D5-9094-2A7567DD17CC}" dt="2024-07-26T20:50:34.539" v="324" actId="207"/>
          <ac:spMkLst>
            <pc:docMk/>
            <pc:sldMk cId="215817831" sldId="261"/>
            <ac:spMk id="2" creationId="{3D52369C-A96B-457A-802D-913B4BDDF1F3}"/>
          </ac:spMkLst>
        </pc:spChg>
        <pc:spChg chg="mod">
          <ac:chgData name="Taylor, Jared" userId="2451fe30-548f-4d29-b349-012e0d4bee65" providerId="ADAL" clId="{C6B5A479-F7A7-43D5-9094-2A7567DD17CC}" dt="2024-07-26T20:15:05.617" v="266" actId="1076"/>
          <ac:spMkLst>
            <pc:docMk/>
            <pc:sldMk cId="215817831" sldId="261"/>
            <ac:spMk id="3" creationId="{BB0C52E2-061B-48AF-88D1-264768B8BD8C}"/>
          </ac:spMkLst>
        </pc:spChg>
        <pc:spChg chg="mod">
          <ac:chgData name="Taylor, Jared" userId="2451fe30-548f-4d29-b349-012e0d4bee65" providerId="ADAL" clId="{C6B5A479-F7A7-43D5-9094-2A7567DD17CC}" dt="2024-07-26T20:14:57.227" v="264" actId="1076"/>
          <ac:spMkLst>
            <pc:docMk/>
            <pc:sldMk cId="215817831" sldId="261"/>
            <ac:spMk id="5" creationId="{2F43318C-3581-8B89-32B7-03B3DDA17F8F}"/>
          </ac:spMkLst>
        </pc:spChg>
        <pc:picChg chg="add mod">
          <ac:chgData name="Taylor, Jared" userId="2451fe30-548f-4d29-b349-012e0d4bee65" providerId="ADAL" clId="{C6B5A479-F7A7-43D5-9094-2A7567DD17CC}" dt="2024-07-26T20:15:13.444" v="267" actId="1076"/>
          <ac:picMkLst>
            <pc:docMk/>
            <pc:sldMk cId="215817831" sldId="261"/>
            <ac:picMk id="4" creationId="{5FE6E007-23ED-ED84-8594-CC7B8A680600}"/>
          </ac:picMkLst>
        </pc:picChg>
      </pc:sldChg>
      <pc:sldChg chg="addSp delSp modSp mod ord setBg">
        <pc:chgData name="Taylor, Jared" userId="2451fe30-548f-4d29-b349-012e0d4bee65" providerId="ADAL" clId="{C6B5A479-F7A7-43D5-9094-2A7567DD17CC}" dt="2024-07-26T21:49:22.088" v="423" actId="1076"/>
        <pc:sldMkLst>
          <pc:docMk/>
          <pc:sldMk cId="4161225597" sldId="262"/>
        </pc:sldMkLst>
        <pc:spChg chg="add mod">
          <ac:chgData name="Taylor, Jared" userId="2451fe30-548f-4d29-b349-012e0d4bee65" providerId="ADAL" clId="{C6B5A479-F7A7-43D5-9094-2A7567DD17CC}" dt="2024-07-26T20:16:03.395" v="279" actId="1076"/>
          <ac:spMkLst>
            <pc:docMk/>
            <pc:sldMk cId="4161225597" sldId="262"/>
            <ac:spMk id="2" creationId="{21435C99-1ABD-F556-73FA-D111708AA6D3}"/>
          </ac:spMkLst>
        </pc:spChg>
        <pc:spChg chg="mod">
          <ac:chgData name="Taylor, Jared" userId="2451fe30-548f-4d29-b349-012e0d4bee65" providerId="ADAL" clId="{C6B5A479-F7A7-43D5-9094-2A7567DD17CC}" dt="2024-07-26T20:50:42.302" v="326" actId="207"/>
          <ac:spMkLst>
            <pc:docMk/>
            <pc:sldMk cId="4161225597" sldId="262"/>
            <ac:spMk id="4" creationId="{EF2E551A-53D2-C394-FDF0-4A0E5F1F3C1F}"/>
          </ac:spMkLst>
        </pc:spChg>
        <pc:spChg chg="del">
          <ac:chgData name="Taylor, Jared" userId="2451fe30-548f-4d29-b349-012e0d4bee65" providerId="ADAL" clId="{C6B5A479-F7A7-43D5-9094-2A7567DD17CC}" dt="2024-07-26T19:48:18.493" v="173" actId="478"/>
          <ac:spMkLst>
            <pc:docMk/>
            <pc:sldMk cId="4161225597" sldId="262"/>
            <ac:spMk id="8" creationId="{9FC9D418-E211-DB2C-0CC9-A5CF323D1F28}"/>
          </ac:spMkLst>
        </pc:spChg>
        <pc:spChg chg="del">
          <ac:chgData name="Taylor, Jared" userId="2451fe30-548f-4d29-b349-012e0d4bee65" providerId="ADAL" clId="{C6B5A479-F7A7-43D5-9094-2A7567DD17CC}" dt="2024-07-26T19:48:18.493" v="173" actId="478"/>
          <ac:spMkLst>
            <pc:docMk/>
            <pc:sldMk cId="4161225597" sldId="262"/>
            <ac:spMk id="12" creationId="{C9C19AA8-E97B-3AFA-F9E4-1647F18EBD10}"/>
          </ac:spMkLst>
        </pc:spChg>
        <pc:spChg chg="del">
          <ac:chgData name="Taylor, Jared" userId="2451fe30-548f-4d29-b349-012e0d4bee65" providerId="ADAL" clId="{C6B5A479-F7A7-43D5-9094-2A7567DD17CC}" dt="2024-07-26T19:48:18.493" v="173" actId="478"/>
          <ac:spMkLst>
            <pc:docMk/>
            <pc:sldMk cId="4161225597" sldId="262"/>
            <ac:spMk id="16" creationId="{0208440F-4AE1-D2E1-6F34-BA621012E37D}"/>
          </ac:spMkLst>
        </pc:spChg>
        <pc:picChg chg="add del mod">
          <ac:chgData name="Taylor, Jared" userId="2451fe30-548f-4d29-b349-012e0d4bee65" providerId="ADAL" clId="{C6B5A479-F7A7-43D5-9094-2A7567DD17CC}" dt="2024-07-26T20:14:14.052" v="250" actId="21"/>
          <ac:picMkLst>
            <pc:docMk/>
            <pc:sldMk cId="4161225597" sldId="262"/>
            <ac:picMk id="5" creationId="{5FE6E007-23ED-ED84-8594-CC7B8A680600}"/>
          </ac:picMkLst>
        </pc:picChg>
        <pc:picChg chg="add del">
          <ac:chgData name="Taylor, Jared" userId="2451fe30-548f-4d29-b349-012e0d4bee65" providerId="ADAL" clId="{C6B5A479-F7A7-43D5-9094-2A7567DD17CC}" dt="2024-07-26T20:15:30.056" v="271" actId="22"/>
          <ac:picMkLst>
            <pc:docMk/>
            <pc:sldMk cId="4161225597" sldId="262"/>
            <ac:picMk id="7" creationId="{4990923D-B94E-37CA-F16A-4AECBE69917C}"/>
          </ac:picMkLst>
        </pc:picChg>
        <pc:picChg chg="add mod">
          <ac:chgData name="Taylor, Jared" userId="2451fe30-548f-4d29-b349-012e0d4bee65" providerId="ADAL" clId="{C6B5A479-F7A7-43D5-9094-2A7567DD17CC}" dt="2024-07-26T21:49:22.088" v="423" actId="1076"/>
          <ac:picMkLst>
            <pc:docMk/>
            <pc:sldMk cId="4161225597" sldId="262"/>
            <ac:picMk id="10" creationId="{262124B9-9D78-B561-2505-5ADF9DB96227}"/>
          </ac:picMkLst>
        </pc:picChg>
      </pc:sldChg>
      <pc:sldChg chg="addSp modSp mod setBg">
        <pc:chgData name="Taylor, Jared" userId="2451fe30-548f-4d29-b349-012e0d4bee65" providerId="ADAL" clId="{C6B5A479-F7A7-43D5-9094-2A7567DD17CC}" dt="2024-07-26T20:48:00.609" v="322" actId="12789"/>
        <pc:sldMkLst>
          <pc:docMk/>
          <pc:sldMk cId="2040478177" sldId="263"/>
        </pc:sldMkLst>
        <pc:spChg chg="mod">
          <ac:chgData name="Taylor, Jared" userId="2451fe30-548f-4d29-b349-012e0d4bee65" providerId="ADAL" clId="{C6B5A479-F7A7-43D5-9094-2A7567DD17CC}" dt="2024-07-26T20:47:52.754" v="320" actId="164"/>
          <ac:spMkLst>
            <pc:docMk/>
            <pc:sldMk cId="2040478177" sldId="263"/>
            <ac:spMk id="9" creationId="{ADCB4094-E977-333E-8DF4-5ECA887D49D4}"/>
          </ac:spMkLst>
        </pc:spChg>
        <pc:spChg chg="mod">
          <ac:chgData name="Taylor, Jared" userId="2451fe30-548f-4d29-b349-012e0d4bee65" providerId="ADAL" clId="{C6B5A479-F7A7-43D5-9094-2A7567DD17CC}" dt="2024-07-26T20:47:52.754" v="320" actId="164"/>
          <ac:spMkLst>
            <pc:docMk/>
            <pc:sldMk cId="2040478177" sldId="263"/>
            <ac:spMk id="11" creationId="{7FE7AC5B-45B3-9790-244B-1220C8CB6E4C}"/>
          </ac:spMkLst>
        </pc:spChg>
        <pc:grpChg chg="add mod">
          <ac:chgData name="Taylor, Jared" userId="2451fe30-548f-4d29-b349-012e0d4bee65" providerId="ADAL" clId="{C6B5A479-F7A7-43D5-9094-2A7567DD17CC}" dt="2024-07-26T20:48:00.609" v="322" actId="12789"/>
          <ac:grpSpMkLst>
            <pc:docMk/>
            <pc:sldMk cId="2040478177" sldId="263"/>
            <ac:grpSpMk id="2" creationId="{0E1CA315-A6C7-0D09-E097-E745E630DA5E}"/>
          </ac:grpSpMkLst>
        </pc:grpChg>
      </pc:sldChg>
      <pc:sldChg chg="modSp mod setBg">
        <pc:chgData name="Taylor, Jared" userId="2451fe30-548f-4d29-b349-012e0d4bee65" providerId="ADAL" clId="{C6B5A479-F7A7-43D5-9094-2A7567DD17CC}" dt="2024-07-26T21:11:06.057" v="373" actId="1076"/>
        <pc:sldMkLst>
          <pc:docMk/>
          <pc:sldMk cId="3717488077" sldId="264"/>
        </pc:sldMkLst>
        <pc:spChg chg="mod">
          <ac:chgData name="Taylor, Jared" userId="2451fe30-548f-4d29-b349-012e0d4bee65" providerId="ADAL" clId="{C6B5A479-F7A7-43D5-9094-2A7567DD17CC}" dt="2024-07-26T21:11:06.057" v="373" actId="1076"/>
          <ac:spMkLst>
            <pc:docMk/>
            <pc:sldMk cId="3717488077" sldId="264"/>
            <ac:spMk id="9" creationId="{EE54F161-4300-6ECD-1230-2603228FB0E0}"/>
          </ac:spMkLst>
        </pc:spChg>
      </pc:sldChg>
      <pc:sldChg chg="addSp delSp modSp mod setBg">
        <pc:chgData name="Taylor, Jared" userId="2451fe30-548f-4d29-b349-012e0d4bee65" providerId="ADAL" clId="{C6B5A479-F7A7-43D5-9094-2A7567DD17CC}" dt="2024-07-26T21:29:28.505" v="409" actId="1076"/>
        <pc:sldMkLst>
          <pc:docMk/>
          <pc:sldMk cId="3903488453" sldId="266"/>
        </pc:sldMkLst>
        <pc:spChg chg="mod">
          <ac:chgData name="Taylor, Jared" userId="2451fe30-548f-4d29-b349-012e0d4bee65" providerId="ADAL" clId="{C6B5A479-F7A7-43D5-9094-2A7567DD17CC}" dt="2024-07-26T20:50:17.938" v="323" actId="207"/>
          <ac:spMkLst>
            <pc:docMk/>
            <pc:sldMk cId="3903488453" sldId="266"/>
            <ac:spMk id="2" creationId="{B8B2A583-993B-0A4B-6D88-62E9B7251DD7}"/>
          </ac:spMkLst>
        </pc:spChg>
        <pc:picChg chg="add del mod">
          <ac:chgData name="Taylor, Jared" userId="2451fe30-548f-4d29-b349-012e0d4bee65" providerId="ADAL" clId="{C6B5A479-F7A7-43D5-9094-2A7567DD17CC}" dt="2024-07-26T21:29:23.161" v="406" actId="478"/>
          <ac:picMkLst>
            <pc:docMk/>
            <pc:sldMk cId="3903488453" sldId="266"/>
            <ac:picMk id="4" creationId="{5A3982EC-F1CB-DC07-6B55-30ED19FC83D2}"/>
          </ac:picMkLst>
        </pc:picChg>
        <pc:picChg chg="add del mod">
          <ac:chgData name="Taylor, Jared" userId="2451fe30-548f-4d29-b349-012e0d4bee65" providerId="ADAL" clId="{C6B5A479-F7A7-43D5-9094-2A7567DD17CC}" dt="2024-07-26T20:17:15.722" v="285" actId="478"/>
          <ac:picMkLst>
            <pc:docMk/>
            <pc:sldMk cId="3903488453" sldId="266"/>
            <ac:picMk id="6" creationId="{3C28EAD3-22D4-2FD5-1795-4721BE914959}"/>
          </ac:picMkLst>
        </pc:picChg>
        <pc:picChg chg="add del mod">
          <ac:chgData name="Taylor, Jared" userId="2451fe30-548f-4d29-b349-012e0d4bee65" providerId="ADAL" clId="{C6B5A479-F7A7-43D5-9094-2A7567DD17CC}" dt="2024-07-26T20:03:46.631" v="218" actId="478"/>
          <ac:picMkLst>
            <pc:docMk/>
            <pc:sldMk cId="3903488453" sldId="266"/>
            <ac:picMk id="8" creationId="{3C22F9B0-2272-4DDA-3E95-89E94AA7A7F8}"/>
          </ac:picMkLst>
        </pc:picChg>
        <pc:picChg chg="add mod">
          <ac:chgData name="Taylor, Jared" userId="2451fe30-548f-4d29-b349-012e0d4bee65" providerId="ADAL" clId="{C6B5A479-F7A7-43D5-9094-2A7567DD17CC}" dt="2024-07-26T19:40:50.987" v="28"/>
          <ac:picMkLst>
            <pc:docMk/>
            <pc:sldMk cId="3903488453" sldId="266"/>
            <ac:picMk id="9" creationId="{3C22F9B0-2272-4DDA-3E95-89E94AA7A7F8}"/>
          </ac:picMkLst>
        </pc:picChg>
        <pc:picChg chg="add mod">
          <ac:chgData name="Taylor, Jared" userId="2451fe30-548f-4d29-b349-012e0d4bee65" providerId="ADAL" clId="{C6B5A479-F7A7-43D5-9094-2A7567DD17CC}" dt="2024-07-26T19:43:44.396" v="61" actId="1076"/>
          <ac:picMkLst>
            <pc:docMk/>
            <pc:sldMk cId="3903488453" sldId="266"/>
            <ac:picMk id="11" creationId="{1F8C026C-2AFE-315C-F955-A2CBF0BC8D4D}"/>
          </ac:picMkLst>
        </pc:picChg>
        <pc:picChg chg="add mod">
          <ac:chgData name="Taylor, Jared" userId="2451fe30-548f-4d29-b349-012e0d4bee65" providerId="ADAL" clId="{C6B5A479-F7A7-43D5-9094-2A7567DD17CC}" dt="2024-07-26T20:17:27.400" v="287" actId="1076"/>
          <ac:picMkLst>
            <pc:docMk/>
            <pc:sldMk cId="3903488453" sldId="266"/>
            <ac:picMk id="13" creationId="{489F18F6-C73C-714E-44B4-4EB8B16A9322}"/>
          </ac:picMkLst>
        </pc:picChg>
        <pc:picChg chg="add mod">
          <ac:chgData name="Taylor, Jared" userId="2451fe30-548f-4d29-b349-012e0d4bee65" providerId="ADAL" clId="{C6B5A479-F7A7-43D5-9094-2A7567DD17CC}" dt="2024-07-26T20:03:59.872" v="223" actId="1076"/>
          <ac:picMkLst>
            <pc:docMk/>
            <pc:sldMk cId="3903488453" sldId="266"/>
            <ac:picMk id="15" creationId="{C197541E-7178-7866-78E4-0A55C7F5BE82}"/>
          </ac:picMkLst>
        </pc:picChg>
        <pc:picChg chg="add mod">
          <ac:chgData name="Taylor, Jared" userId="2451fe30-548f-4d29-b349-012e0d4bee65" providerId="ADAL" clId="{C6B5A479-F7A7-43D5-9094-2A7567DD17CC}" dt="2024-07-26T21:29:28.505" v="409" actId="1076"/>
          <ac:picMkLst>
            <pc:docMk/>
            <pc:sldMk cId="3903488453" sldId="266"/>
            <ac:picMk id="16" creationId="{998B3359-002B-8665-9496-6D1C7FCEEE19}"/>
          </ac:picMkLst>
        </pc:picChg>
      </pc:sldChg>
      <pc:sldChg chg="addSp delSp modSp mod setBg">
        <pc:chgData name="Taylor, Jared" userId="2451fe30-548f-4d29-b349-012e0d4bee65" providerId="ADAL" clId="{C6B5A479-F7A7-43D5-9094-2A7567DD17CC}" dt="2024-07-26T21:48:13.036" v="421" actId="1076"/>
        <pc:sldMkLst>
          <pc:docMk/>
          <pc:sldMk cId="768970632" sldId="267"/>
        </pc:sldMkLst>
        <pc:spChg chg="mod">
          <ac:chgData name="Taylor, Jared" userId="2451fe30-548f-4d29-b349-012e0d4bee65" providerId="ADAL" clId="{C6B5A479-F7A7-43D5-9094-2A7567DD17CC}" dt="2024-07-26T21:48:09.510" v="419" actId="1076"/>
          <ac:spMkLst>
            <pc:docMk/>
            <pc:sldMk cId="768970632" sldId="267"/>
            <ac:spMk id="3" creationId="{18286931-0792-63FB-ED30-9401EEA124D8}"/>
          </ac:spMkLst>
        </pc:spChg>
        <pc:spChg chg="mod">
          <ac:chgData name="Taylor, Jared" userId="2451fe30-548f-4d29-b349-012e0d4bee65" providerId="ADAL" clId="{C6B5A479-F7A7-43D5-9094-2A7567DD17CC}" dt="2024-07-26T21:08:39.429" v="372" actId="27636"/>
          <ac:spMkLst>
            <pc:docMk/>
            <pc:sldMk cId="768970632" sldId="267"/>
            <ac:spMk id="7" creationId="{C1ED75D5-4C00-9D11-7C2F-E16F9C8F9F63}"/>
          </ac:spMkLst>
        </pc:spChg>
        <pc:grpChg chg="add mod">
          <ac:chgData name="Taylor, Jared" userId="2451fe30-548f-4d29-b349-012e0d4bee65" providerId="ADAL" clId="{C6B5A479-F7A7-43D5-9094-2A7567DD17CC}" dt="2024-07-26T21:48:13.036" v="421" actId="1076"/>
          <ac:grpSpMkLst>
            <pc:docMk/>
            <pc:sldMk cId="768970632" sldId="267"/>
            <ac:grpSpMk id="14" creationId="{896A85D2-0F7D-A332-67E7-98A137601FB6}"/>
          </ac:grpSpMkLst>
        </pc:grpChg>
        <pc:picChg chg="add del mod">
          <ac:chgData name="Taylor, Jared" userId="2451fe30-548f-4d29-b349-012e0d4bee65" providerId="ADAL" clId="{C6B5A479-F7A7-43D5-9094-2A7567DD17CC}" dt="2024-07-26T19:46:12.265" v="92" actId="22"/>
          <ac:picMkLst>
            <pc:docMk/>
            <pc:sldMk cId="768970632" sldId="267"/>
            <ac:picMk id="4" creationId="{665D727D-6D34-7095-DC16-2B68BCB243ED}"/>
          </ac:picMkLst>
        </pc:picChg>
        <pc:picChg chg="add mod">
          <ac:chgData name="Taylor, Jared" userId="2451fe30-548f-4d29-b349-012e0d4bee65" providerId="ADAL" clId="{C6B5A479-F7A7-43D5-9094-2A7567DD17CC}" dt="2024-07-26T20:05:02.411" v="226" actId="164"/>
          <ac:picMkLst>
            <pc:docMk/>
            <pc:sldMk cId="768970632" sldId="267"/>
            <ac:picMk id="6" creationId="{FA693290-61AA-0C64-D128-185A36950F77}"/>
          </ac:picMkLst>
        </pc:picChg>
        <pc:picChg chg="add mod">
          <ac:chgData name="Taylor, Jared" userId="2451fe30-548f-4d29-b349-012e0d4bee65" providerId="ADAL" clId="{C6B5A479-F7A7-43D5-9094-2A7567DD17CC}" dt="2024-07-26T20:05:02.411" v="226" actId="164"/>
          <ac:picMkLst>
            <pc:docMk/>
            <pc:sldMk cId="768970632" sldId="267"/>
            <ac:picMk id="9" creationId="{42106BEA-690F-5D7D-4A3A-E7B15D1C3492}"/>
          </ac:picMkLst>
        </pc:picChg>
        <pc:picChg chg="add mod">
          <ac:chgData name="Taylor, Jared" userId="2451fe30-548f-4d29-b349-012e0d4bee65" providerId="ADAL" clId="{C6B5A479-F7A7-43D5-9094-2A7567DD17CC}" dt="2024-07-26T20:05:02.411" v="226" actId="164"/>
          <ac:picMkLst>
            <pc:docMk/>
            <pc:sldMk cId="768970632" sldId="267"/>
            <ac:picMk id="11" creationId="{CBB1B448-1378-D85C-E01D-F0BA60723FDF}"/>
          </ac:picMkLst>
        </pc:picChg>
        <pc:picChg chg="add mod">
          <ac:chgData name="Taylor, Jared" userId="2451fe30-548f-4d29-b349-012e0d4bee65" providerId="ADAL" clId="{C6B5A479-F7A7-43D5-9094-2A7567DD17CC}" dt="2024-07-26T20:05:02.411" v="226" actId="164"/>
          <ac:picMkLst>
            <pc:docMk/>
            <pc:sldMk cId="768970632" sldId="267"/>
            <ac:picMk id="13" creationId="{D126BD6B-88A4-5D24-39F5-7B9926C664CD}"/>
          </ac:picMkLst>
        </pc:picChg>
      </pc:sldChg>
      <pc:sldChg chg="addSp delSp modSp add mod setBg">
        <pc:chgData name="Taylor, Jared" userId="2451fe30-548f-4d29-b349-012e0d4bee65" providerId="ADAL" clId="{C6B5A479-F7A7-43D5-9094-2A7567DD17CC}" dt="2024-07-26T21:26:53.274" v="384" actId="1076"/>
        <pc:sldMkLst>
          <pc:docMk/>
          <pc:sldMk cId="3199038091" sldId="271"/>
        </pc:sldMkLst>
        <pc:spChg chg="add mod">
          <ac:chgData name="Taylor, Jared" userId="2451fe30-548f-4d29-b349-012e0d4bee65" providerId="ADAL" clId="{C6B5A479-F7A7-43D5-9094-2A7567DD17CC}" dt="2024-07-26T21:26:53.274" v="384" actId="1076"/>
          <ac:spMkLst>
            <pc:docMk/>
            <pc:sldMk cId="3199038091" sldId="271"/>
            <ac:spMk id="2" creationId="{B46B6187-8D23-0948-E99B-DE03E424F493}"/>
          </ac:spMkLst>
        </pc:spChg>
        <pc:spChg chg="add mod">
          <ac:chgData name="Taylor, Jared" userId="2451fe30-548f-4d29-b349-012e0d4bee65" providerId="ADAL" clId="{C6B5A479-F7A7-43D5-9094-2A7567DD17CC}" dt="2024-07-26T21:26:51.226" v="383" actId="1076"/>
          <ac:spMkLst>
            <pc:docMk/>
            <pc:sldMk cId="3199038091" sldId="271"/>
            <ac:spMk id="3" creationId="{6A1EC689-A15D-94DA-B578-095F28CE8214}"/>
          </ac:spMkLst>
        </pc:spChg>
        <pc:spChg chg="add mod">
          <ac:chgData name="Taylor, Jared" userId="2451fe30-548f-4d29-b349-012e0d4bee65" providerId="ADAL" clId="{C6B5A479-F7A7-43D5-9094-2A7567DD17CC}" dt="2024-07-26T21:26:47.253" v="382" actId="1076"/>
          <ac:spMkLst>
            <pc:docMk/>
            <pc:sldMk cId="3199038091" sldId="271"/>
            <ac:spMk id="4" creationId="{B111FE8C-1BF0-1653-D637-1359C25AB299}"/>
          </ac:spMkLst>
        </pc:spChg>
        <pc:spChg chg="del">
          <ac:chgData name="Taylor, Jared" userId="2451fe30-548f-4d29-b349-012e0d4bee65" providerId="ADAL" clId="{C6B5A479-F7A7-43D5-9094-2A7567DD17CC}" dt="2024-07-26T19:32:55.679" v="9" actId="478"/>
          <ac:spMkLst>
            <pc:docMk/>
            <pc:sldMk cId="3199038091" sldId="271"/>
            <ac:spMk id="9" creationId="{EE54F161-4300-6ECD-1230-2603228FB0E0}"/>
          </ac:spMkLst>
        </pc:spChg>
        <pc:spChg chg="del">
          <ac:chgData name="Taylor, Jared" userId="2451fe30-548f-4d29-b349-012e0d4bee65" providerId="ADAL" clId="{C6B5A479-F7A7-43D5-9094-2A7567DD17CC}" dt="2024-07-26T19:32:55.679" v="9" actId="478"/>
          <ac:spMkLst>
            <pc:docMk/>
            <pc:sldMk cId="3199038091" sldId="271"/>
            <ac:spMk id="11" creationId="{424FB47D-023E-3BEF-D694-43C0FFBAF6A5}"/>
          </ac:spMkLst>
        </pc:spChg>
        <pc:spChg chg="del">
          <ac:chgData name="Taylor, Jared" userId="2451fe30-548f-4d29-b349-012e0d4bee65" providerId="ADAL" clId="{C6B5A479-F7A7-43D5-9094-2A7567DD17CC}" dt="2024-07-26T19:32:55.679" v="9" actId="478"/>
          <ac:spMkLst>
            <pc:docMk/>
            <pc:sldMk cId="3199038091" sldId="271"/>
            <ac:spMk id="13" creationId="{E26D0D57-51EB-F189-7916-ECF1580FE747}"/>
          </ac:spMkLst>
        </pc:spChg>
        <pc:spChg chg="del">
          <ac:chgData name="Taylor, Jared" userId="2451fe30-548f-4d29-b349-012e0d4bee65" providerId="ADAL" clId="{C6B5A479-F7A7-43D5-9094-2A7567DD17CC}" dt="2024-07-26T19:32:55.679" v="9" actId="478"/>
          <ac:spMkLst>
            <pc:docMk/>
            <pc:sldMk cId="3199038091" sldId="271"/>
            <ac:spMk id="15" creationId="{F1746CD1-F472-4D93-DA21-010E1B7CDD46}"/>
          </ac:spMkLst>
        </pc:spChg>
        <pc:spChg chg="del">
          <ac:chgData name="Taylor, Jared" userId="2451fe30-548f-4d29-b349-012e0d4bee65" providerId="ADAL" clId="{C6B5A479-F7A7-43D5-9094-2A7567DD17CC}" dt="2024-07-26T19:32:55.679" v="9" actId="478"/>
          <ac:spMkLst>
            <pc:docMk/>
            <pc:sldMk cId="3199038091" sldId="271"/>
            <ac:spMk id="17" creationId="{19CF6836-88EB-9ED2-25A8-37A63EC773DF}"/>
          </ac:spMkLst>
        </pc:spChg>
        <pc:spChg chg="del">
          <ac:chgData name="Taylor, Jared" userId="2451fe30-548f-4d29-b349-012e0d4bee65" providerId="ADAL" clId="{C6B5A479-F7A7-43D5-9094-2A7567DD17CC}" dt="2024-07-26T19:32:55.679" v="9" actId="478"/>
          <ac:spMkLst>
            <pc:docMk/>
            <pc:sldMk cId="3199038091" sldId="271"/>
            <ac:spMk id="19" creationId="{776ABEB3-D8EF-E23B-F0D5-9B1338D73271}"/>
          </ac:spMkLst>
        </pc:spChg>
        <pc:spChg chg="del">
          <ac:chgData name="Taylor, Jared" userId="2451fe30-548f-4d29-b349-012e0d4bee65" providerId="ADAL" clId="{C6B5A479-F7A7-43D5-9094-2A7567DD17CC}" dt="2024-07-26T19:32:55.679" v="9" actId="478"/>
          <ac:spMkLst>
            <pc:docMk/>
            <pc:sldMk cId="3199038091" sldId="271"/>
            <ac:spMk id="21" creationId="{CA492681-5369-5B4D-9DAD-F9CF5841AF66}"/>
          </ac:spMkLst>
        </pc:spChg>
        <pc:picChg chg="add mod">
          <ac:chgData name="Taylor, Jared" userId="2451fe30-548f-4d29-b349-012e0d4bee65" providerId="ADAL" clId="{C6B5A479-F7A7-43D5-9094-2A7567DD17CC}" dt="2024-07-26T21:26:36.310" v="378" actId="1076"/>
          <ac:picMkLst>
            <pc:docMk/>
            <pc:sldMk cId="3199038091" sldId="271"/>
            <ac:picMk id="6" creationId="{3180BD3D-5555-A8BF-3AE3-9E600732FC85}"/>
          </ac:picMkLst>
        </pc:picChg>
      </pc:sldChg>
      <pc:sldChg chg="addSp delSp modSp add mod">
        <pc:chgData name="Taylor, Jared" userId="2451fe30-548f-4d29-b349-012e0d4bee65" providerId="ADAL" clId="{C6B5A479-F7A7-43D5-9094-2A7567DD17CC}" dt="2024-07-26T21:29:20.207" v="405" actId="1076"/>
        <pc:sldMkLst>
          <pc:docMk/>
          <pc:sldMk cId="801441041" sldId="272"/>
        </pc:sldMkLst>
        <pc:spChg chg="mod">
          <ac:chgData name="Taylor, Jared" userId="2451fe30-548f-4d29-b349-012e0d4bee65" providerId="ADAL" clId="{C6B5A479-F7A7-43D5-9094-2A7567DD17CC}" dt="2024-07-26T21:28:33.573" v="389" actId="1076"/>
          <ac:spMkLst>
            <pc:docMk/>
            <pc:sldMk cId="801441041" sldId="272"/>
            <ac:spMk id="4" creationId="{EF2E551A-53D2-C394-FDF0-4A0E5F1F3C1F}"/>
          </ac:spMkLst>
        </pc:spChg>
        <pc:picChg chg="add del mod">
          <ac:chgData name="Taylor, Jared" userId="2451fe30-548f-4d29-b349-012e0d4bee65" providerId="ADAL" clId="{C6B5A479-F7A7-43D5-9094-2A7567DD17CC}" dt="2024-07-26T21:28:59.514" v="396" actId="478"/>
          <ac:picMkLst>
            <pc:docMk/>
            <pc:sldMk cId="801441041" sldId="272"/>
            <ac:picMk id="3" creationId="{1C7813E1-6987-3772-2BF1-23D874977704}"/>
          </ac:picMkLst>
        </pc:picChg>
        <pc:picChg chg="add mod">
          <ac:chgData name="Taylor, Jared" userId="2451fe30-548f-4d29-b349-012e0d4bee65" providerId="ADAL" clId="{C6B5A479-F7A7-43D5-9094-2A7567DD17CC}" dt="2024-07-26T21:29:20.207" v="405" actId="1076"/>
          <ac:picMkLst>
            <pc:docMk/>
            <pc:sldMk cId="801441041" sldId="272"/>
            <ac:picMk id="6" creationId="{44D81491-4C25-2303-FF70-5E54AB17E258}"/>
          </ac:picMkLst>
        </pc:picChg>
        <pc:picChg chg="add mod">
          <ac:chgData name="Taylor, Jared" userId="2451fe30-548f-4d29-b349-012e0d4bee65" providerId="ADAL" clId="{C6B5A479-F7A7-43D5-9094-2A7567DD17CC}" dt="2024-07-26T21:29:16.869" v="403" actId="1076"/>
          <ac:picMkLst>
            <pc:docMk/>
            <pc:sldMk cId="801441041" sldId="272"/>
            <ac:picMk id="9" creationId="{A75017B0-498B-DC15-C7AC-A4AAC78D82AA}"/>
          </ac:picMkLst>
        </pc:picChg>
      </pc:sldChg>
      <pc:sldMasterChg chg="setBg modSldLayout">
        <pc:chgData name="Taylor, Jared" userId="2451fe30-548f-4d29-b349-012e0d4bee65" providerId="ADAL" clId="{C6B5A479-F7A7-43D5-9094-2A7567DD17CC}" dt="2024-07-26T19:35:04.873" v="11"/>
        <pc:sldMasterMkLst>
          <pc:docMk/>
          <pc:sldMasterMk cId="512982330" sldId="2147483648"/>
        </pc:sldMasterMkLst>
        <pc:sldLayoutChg chg="setBg">
          <pc:chgData name="Taylor, Jared" userId="2451fe30-548f-4d29-b349-012e0d4bee65" providerId="ADAL" clId="{C6B5A479-F7A7-43D5-9094-2A7567DD17CC}" dt="2024-07-26T19:35:04.873" v="11"/>
          <pc:sldLayoutMkLst>
            <pc:docMk/>
            <pc:sldMasterMk cId="512982330" sldId="2147483648"/>
            <pc:sldLayoutMk cId="2602254702" sldId="2147483649"/>
          </pc:sldLayoutMkLst>
        </pc:sldLayoutChg>
        <pc:sldLayoutChg chg="setBg">
          <pc:chgData name="Taylor, Jared" userId="2451fe30-548f-4d29-b349-012e0d4bee65" providerId="ADAL" clId="{C6B5A479-F7A7-43D5-9094-2A7567DD17CC}" dt="2024-07-26T19:35:04.873" v="11"/>
          <pc:sldLayoutMkLst>
            <pc:docMk/>
            <pc:sldMasterMk cId="512982330" sldId="2147483648"/>
            <pc:sldLayoutMk cId="604037098" sldId="2147483650"/>
          </pc:sldLayoutMkLst>
        </pc:sldLayoutChg>
        <pc:sldLayoutChg chg="setBg">
          <pc:chgData name="Taylor, Jared" userId="2451fe30-548f-4d29-b349-012e0d4bee65" providerId="ADAL" clId="{C6B5A479-F7A7-43D5-9094-2A7567DD17CC}" dt="2024-07-26T19:35:04.873" v="11"/>
          <pc:sldLayoutMkLst>
            <pc:docMk/>
            <pc:sldMasterMk cId="512982330" sldId="2147483648"/>
            <pc:sldLayoutMk cId="940309313" sldId="2147483651"/>
          </pc:sldLayoutMkLst>
        </pc:sldLayoutChg>
        <pc:sldLayoutChg chg="setBg">
          <pc:chgData name="Taylor, Jared" userId="2451fe30-548f-4d29-b349-012e0d4bee65" providerId="ADAL" clId="{C6B5A479-F7A7-43D5-9094-2A7567DD17CC}" dt="2024-07-26T19:35:04.873" v="11"/>
          <pc:sldLayoutMkLst>
            <pc:docMk/>
            <pc:sldMasterMk cId="512982330" sldId="2147483648"/>
            <pc:sldLayoutMk cId="83963893" sldId="2147483652"/>
          </pc:sldLayoutMkLst>
        </pc:sldLayoutChg>
        <pc:sldLayoutChg chg="setBg">
          <pc:chgData name="Taylor, Jared" userId="2451fe30-548f-4d29-b349-012e0d4bee65" providerId="ADAL" clId="{C6B5A479-F7A7-43D5-9094-2A7567DD17CC}" dt="2024-07-26T19:35:04.873" v="11"/>
          <pc:sldLayoutMkLst>
            <pc:docMk/>
            <pc:sldMasterMk cId="512982330" sldId="2147483648"/>
            <pc:sldLayoutMk cId="3330023773" sldId="2147483653"/>
          </pc:sldLayoutMkLst>
        </pc:sldLayoutChg>
        <pc:sldLayoutChg chg="setBg">
          <pc:chgData name="Taylor, Jared" userId="2451fe30-548f-4d29-b349-012e0d4bee65" providerId="ADAL" clId="{C6B5A479-F7A7-43D5-9094-2A7567DD17CC}" dt="2024-07-26T19:35:04.873" v="11"/>
          <pc:sldLayoutMkLst>
            <pc:docMk/>
            <pc:sldMasterMk cId="512982330" sldId="2147483648"/>
            <pc:sldLayoutMk cId="465044317" sldId="2147483654"/>
          </pc:sldLayoutMkLst>
        </pc:sldLayoutChg>
        <pc:sldLayoutChg chg="setBg">
          <pc:chgData name="Taylor, Jared" userId="2451fe30-548f-4d29-b349-012e0d4bee65" providerId="ADAL" clId="{C6B5A479-F7A7-43D5-9094-2A7567DD17CC}" dt="2024-07-26T19:35:04.873" v="11"/>
          <pc:sldLayoutMkLst>
            <pc:docMk/>
            <pc:sldMasterMk cId="512982330" sldId="2147483648"/>
            <pc:sldLayoutMk cId="3350934610" sldId="2147483655"/>
          </pc:sldLayoutMkLst>
        </pc:sldLayoutChg>
        <pc:sldLayoutChg chg="setBg">
          <pc:chgData name="Taylor, Jared" userId="2451fe30-548f-4d29-b349-012e0d4bee65" providerId="ADAL" clId="{C6B5A479-F7A7-43D5-9094-2A7567DD17CC}" dt="2024-07-26T19:35:04.873" v="11"/>
          <pc:sldLayoutMkLst>
            <pc:docMk/>
            <pc:sldMasterMk cId="512982330" sldId="2147483648"/>
            <pc:sldLayoutMk cId="996085498" sldId="2147483656"/>
          </pc:sldLayoutMkLst>
        </pc:sldLayoutChg>
        <pc:sldLayoutChg chg="setBg">
          <pc:chgData name="Taylor, Jared" userId="2451fe30-548f-4d29-b349-012e0d4bee65" providerId="ADAL" clId="{C6B5A479-F7A7-43D5-9094-2A7567DD17CC}" dt="2024-07-26T19:35:04.873" v="11"/>
          <pc:sldLayoutMkLst>
            <pc:docMk/>
            <pc:sldMasterMk cId="512982330" sldId="2147483648"/>
            <pc:sldLayoutMk cId="1047934211" sldId="2147483657"/>
          </pc:sldLayoutMkLst>
        </pc:sldLayoutChg>
        <pc:sldLayoutChg chg="setBg">
          <pc:chgData name="Taylor, Jared" userId="2451fe30-548f-4d29-b349-012e0d4bee65" providerId="ADAL" clId="{C6B5A479-F7A7-43D5-9094-2A7567DD17CC}" dt="2024-07-26T19:35:04.873" v="11"/>
          <pc:sldLayoutMkLst>
            <pc:docMk/>
            <pc:sldMasterMk cId="512982330" sldId="2147483648"/>
            <pc:sldLayoutMk cId="282248074" sldId="2147483658"/>
          </pc:sldLayoutMkLst>
        </pc:sldLayoutChg>
        <pc:sldLayoutChg chg="setBg">
          <pc:chgData name="Taylor, Jared" userId="2451fe30-548f-4d29-b349-012e0d4bee65" providerId="ADAL" clId="{C6B5A479-F7A7-43D5-9094-2A7567DD17CC}" dt="2024-07-26T19:35:04.873" v="11"/>
          <pc:sldLayoutMkLst>
            <pc:docMk/>
            <pc:sldMasterMk cId="512982330" sldId="2147483648"/>
            <pc:sldLayoutMk cId="410053705" sldId="2147483659"/>
          </pc:sldLayoutMkLst>
        </pc:sldLayoutChg>
      </pc:sldMasterChg>
    </pc:docChg>
  </pc:docChgLst>
  <pc:docChgLst>
    <pc:chgData name="Gardner, Carly" userId="S::carly.gardner@ubc.ca::e5a24e2b-8c53-476c-b7a6-d747e0e8da51" providerId="AD" clId="Web-{FA596710-62F3-3BF2-4F3F-8B78702B2DBD}"/>
    <pc:docChg chg="mod">
      <pc:chgData name="Gardner, Carly" userId="S::carly.gardner@ubc.ca::e5a24e2b-8c53-476c-b7a6-d747e0e8da51" providerId="AD" clId="Web-{FA596710-62F3-3BF2-4F3F-8B78702B2DBD}" dt="2024-09-09T18:04:03.826" v="0"/>
      <pc:docMkLst>
        <pc:docMk/>
      </pc:docMkLst>
    </pc:docChg>
  </pc:docChgLst>
  <pc:docChgLst>
    <pc:chgData name="Taylor, Jared" userId="2451fe30-548f-4d29-b349-012e0d4bee65" providerId="ADAL" clId="{3C8F7E1F-E577-4DD8-BCCB-CAB2805DA87C}"/>
    <pc:docChg chg="undo custSel modSld sldOrd">
      <pc:chgData name="Taylor, Jared" userId="2451fe30-548f-4d29-b349-012e0d4bee65" providerId="ADAL" clId="{3C8F7E1F-E577-4DD8-BCCB-CAB2805DA87C}" dt="2024-09-09T18:40:07.190" v="151" actId="20577"/>
      <pc:docMkLst>
        <pc:docMk/>
      </pc:docMkLst>
      <pc:sldChg chg="modSp mod">
        <pc:chgData name="Taylor, Jared" userId="2451fe30-548f-4d29-b349-012e0d4bee65" providerId="ADAL" clId="{3C8F7E1F-E577-4DD8-BCCB-CAB2805DA87C}" dt="2024-09-09T16:16:50.486" v="62" actId="2711"/>
        <pc:sldMkLst>
          <pc:docMk/>
          <pc:sldMk cId="1597581126" sldId="257"/>
        </pc:sldMkLst>
        <pc:spChg chg="mod">
          <ac:chgData name="Taylor, Jared" userId="2451fe30-548f-4d29-b349-012e0d4bee65" providerId="ADAL" clId="{3C8F7E1F-E577-4DD8-BCCB-CAB2805DA87C}" dt="2024-09-09T16:16:14.100" v="58" actId="12788"/>
          <ac:spMkLst>
            <pc:docMk/>
            <pc:sldMk cId="1597581126" sldId="257"/>
            <ac:spMk id="2" creationId="{3D52369C-A96B-457A-802D-913B4BDDF1F3}"/>
          </ac:spMkLst>
        </pc:spChg>
        <pc:spChg chg="mod">
          <ac:chgData name="Taylor, Jared" userId="2451fe30-548f-4d29-b349-012e0d4bee65" providerId="ADAL" clId="{3C8F7E1F-E577-4DD8-BCCB-CAB2805DA87C}" dt="2024-09-09T16:16:50.486" v="62" actId="2711"/>
          <ac:spMkLst>
            <pc:docMk/>
            <pc:sldMk cId="1597581126" sldId="257"/>
            <ac:spMk id="3" creationId="{BB0C52E2-061B-48AF-88D1-264768B8BD8C}"/>
          </ac:spMkLst>
        </pc:spChg>
      </pc:sldChg>
      <pc:sldChg chg="delSp modSp mod">
        <pc:chgData name="Taylor, Jared" userId="2451fe30-548f-4d29-b349-012e0d4bee65" providerId="ADAL" clId="{3C8F7E1F-E577-4DD8-BCCB-CAB2805DA87C}" dt="2024-09-09T16:22:51.536" v="109" actId="1076"/>
        <pc:sldMkLst>
          <pc:docMk/>
          <pc:sldMk cId="53201104" sldId="258"/>
        </pc:sldMkLst>
        <pc:spChg chg="mod">
          <ac:chgData name="Taylor, Jared" userId="2451fe30-548f-4d29-b349-012e0d4bee65" providerId="ADAL" clId="{3C8F7E1F-E577-4DD8-BCCB-CAB2805DA87C}" dt="2024-09-09T16:22:18.095" v="104" actId="1076"/>
          <ac:spMkLst>
            <pc:docMk/>
            <pc:sldMk cId="53201104" sldId="258"/>
            <ac:spMk id="2" creationId="{8EFB2C2A-85CB-4A5B-AD7B-FD785305744D}"/>
          </ac:spMkLst>
        </pc:spChg>
        <pc:spChg chg="mod">
          <ac:chgData name="Taylor, Jared" userId="2451fe30-548f-4d29-b349-012e0d4bee65" providerId="ADAL" clId="{3C8F7E1F-E577-4DD8-BCCB-CAB2805DA87C}" dt="2024-09-09T16:21:45.320" v="100" actId="1076"/>
          <ac:spMkLst>
            <pc:docMk/>
            <pc:sldMk cId="53201104" sldId="258"/>
            <ac:spMk id="3" creationId="{340E6A4D-88D5-AC95-BDA7-55C6F528EAB3}"/>
          </ac:spMkLst>
        </pc:spChg>
        <pc:spChg chg="mod">
          <ac:chgData name="Taylor, Jared" userId="2451fe30-548f-4d29-b349-012e0d4bee65" providerId="ADAL" clId="{3C8F7E1F-E577-4DD8-BCCB-CAB2805DA87C}" dt="2024-09-09T16:21:45.320" v="100" actId="1076"/>
          <ac:spMkLst>
            <pc:docMk/>
            <pc:sldMk cId="53201104" sldId="258"/>
            <ac:spMk id="5" creationId="{49B5FC4E-CF93-E009-11A8-54C1FE85B6C9}"/>
          </ac:spMkLst>
        </pc:spChg>
        <pc:spChg chg="mod">
          <ac:chgData name="Taylor, Jared" userId="2451fe30-548f-4d29-b349-012e0d4bee65" providerId="ADAL" clId="{3C8F7E1F-E577-4DD8-BCCB-CAB2805DA87C}" dt="2024-09-09T16:21:45.320" v="100" actId="1076"/>
          <ac:spMkLst>
            <pc:docMk/>
            <pc:sldMk cId="53201104" sldId="258"/>
            <ac:spMk id="6" creationId="{569AE312-FB71-99E1-492E-F726D3B49EED}"/>
          </ac:spMkLst>
        </pc:spChg>
        <pc:spChg chg="del mod">
          <ac:chgData name="Taylor, Jared" userId="2451fe30-548f-4d29-b349-012e0d4bee65" providerId="ADAL" clId="{3C8F7E1F-E577-4DD8-BCCB-CAB2805DA87C}" dt="2024-09-09T16:20:24.156" v="90" actId="478"/>
          <ac:spMkLst>
            <pc:docMk/>
            <pc:sldMk cId="53201104" sldId="258"/>
            <ac:spMk id="7" creationId="{8057580A-DA96-5838-5937-E01D8F2A1CF9}"/>
          </ac:spMkLst>
        </pc:spChg>
        <pc:spChg chg="mod">
          <ac:chgData name="Taylor, Jared" userId="2451fe30-548f-4d29-b349-012e0d4bee65" providerId="ADAL" clId="{3C8F7E1F-E577-4DD8-BCCB-CAB2805DA87C}" dt="2024-09-09T16:21:45.320" v="100" actId="1076"/>
          <ac:spMkLst>
            <pc:docMk/>
            <pc:sldMk cId="53201104" sldId="258"/>
            <ac:spMk id="10" creationId="{CEF94AE4-9413-9DB3-32B5-54B6DC2FF219}"/>
          </ac:spMkLst>
        </pc:spChg>
        <pc:picChg chg="mod">
          <ac:chgData name="Taylor, Jared" userId="2451fe30-548f-4d29-b349-012e0d4bee65" providerId="ADAL" clId="{3C8F7E1F-E577-4DD8-BCCB-CAB2805DA87C}" dt="2024-09-09T16:22:51.536" v="109" actId="1076"/>
          <ac:picMkLst>
            <pc:docMk/>
            <pc:sldMk cId="53201104" sldId="258"/>
            <ac:picMk id="4" creationId="{3B676AB9-712B-9555-84A9-8FDB290D3793}"/>
          </ac:picMkLst>
        </pc:picChg>
      </pc:sldChg>
      <pc:sldChg chg="modSp mod">
        <pc:chgData name="Taylor, Jared" userId="2451fe30-548f-4d29-b349-012e0d4bee65" providerId="ADAL" clId="{3C8F7E1F-E577-4DD8-BCCB-CAB2805DA87C}" dt="2024-09-09T16:17:21.079" v="63" actId="20577"/>
        <pc:sldMkLst>
          <pc:docMk/>
          <pc:sldMk cId="215817831" sldId="261"/>
        </pc:sldMkLst>
        <pc:spChg chg="mod">
          <ac:chgData name="Taylor, Jared" userId="2451fe30-548f-4d29-b349-012e0d4bee65" providerId="ADAL" clId="{3C8F7E1F-E577-4DD8-BCCB-CAB2805DA87C}" dt="2024-09-09T16:17:21.079" v="63" actId="20577"/>
          <ac:spMkLst>
            <pc:docMk/>
            <pc:sldMk cId="215817831" sldId="261"/>
            <ac:spMk id="3" creationId="{BB0C52E2-061B-48AF-88D1-264768B8BD8C}"/>
          </ac:spMkLst>
        </pc:spChg>
      </pc:sldChg>
      <pc:sldChg chg="modSp mod">
        <pc:chgData name="Taylor, Jared" userId="2451fe30-548f-4d29-b349-012e0d4bee65" providerId="ADAL" clId="{3C8F7E1F-E577-4DD8-BCCB-CAB2805DA87C}" dt="2024-09-09T16:17:45.920" v="69" actId="1076"/>
        <pc:sldMkLst>
          <pc:docMk/>
          <pc:sldMk cId="4161225597" sldId="262"/>
        </pc:sldMkLst>
        <pc:spChg chg="mod">
          <ac:chgData name="Taylor, Jared" userId="2451fe30-548f-4d29-b349-012e0d4bee65" providerId="ADAL" clId="{3C8F7E1F-E577-4DD8-BCCB-CAB2805DA87C}" dt="2024-09-09T16:17:45.920" v="69" actId="1076"/>
          <ac:spMkLst>
            <pc:docMk/>
            <pc:sldMk cId="4161225597" sldId="262"/>
            <ac:spMk id="2" creationId="{21435C99-1ABD-F556-73FA-D111708AA6D3}"/>
          </ac:spMkLst>
        </pc:spChg>
        <pc:picChg chg="mod">
          <ac:chgData name="Taylor, Jared" userId="2451fe30-548f-4d29-b349-012e0d4bee65" providerId="ADAL" clId="{3C8F7E1F-E577-4DD8-BCCB-CAB2805DA87C}" dt="2024-09-09T16:17:42.510" v="68" actId="1076"/>
          <ac:picMkLst>
            <pc:docMk/>
            <pc:sldMk cId="4161225597" sldId="262"/>
            <ac:picMk id="10" creationId="{262124B9-9D78-B561-2505-5ADF9DB96227}"/>
          </ac:picMkLst>
        </pc:picChg>
      </pc:sldChg>
      <pc:sldChg chg="addSp delSp modSp mod ord">
        <pc:chgData name="Taylor, Jared" userId="2451fe30-548f-4d29-b349-012e0d4bee65" providerId="ADAL" clId="{3C8F7E1F-E577-4DD8-BCCB-CAB2805DA87C}" dt="2024-09-09T18:40:07.190" v="151" actId="20577"/>
        <pc:sldMkLst>
          <pc:docMk/>
          <pc:sldMk cId="3717488077" sldId="264"/>
        </pc:sldMkLst>
        <pc:spChg chg="mod">
          <ac:chgData name="Taylor, Jared" userId="2451fe30-548f-4d29-b349-012e0d4bee65" providerId="ADAL" clId="{3C8F7E1F-E577-4DD8-BCCB-CAB2805DA87C}" dt="2024-09-09T16:22:31.847" v="106" actId="1076"/>
          <ac:spMkLst>
            <pc:docMk/>
            <pc:sldMk cId="3717488077" sldId="264"/>
            <ac:spMk id="9" creationId="{EE54F161-4300-6ECD-1230-2603228FB0E0}"/>
          </ac:spMkLst>
        </pc:spChg>
        <pc:spChg chg="mod">
          <ac:chgData name="Taylor, Jared" userId="2451fe30-548f-4d29-b349-012e0d4bee65" providerId="ADAL" clId="{3C8F7E1F-E577-4DD8-BCCB-CAB2805DA87C}" dt="2024-09-09T16:13:51.943" v="45" actId="1076"/>
          <ac:spMkLst>
            <pc:docMk/>
            <pc:sldMk cId="3717488077" sldId="264"/>
            <ac:spMk id="11" creationId="{424FB47D-023E-3BEF-D694-43C0FFBAF6A5}"/>
          </ac:spMkLst>
        </pc:spChg>
        <pc:spChg chg="mod">
          <ac:chgData name="Taylor, Jared" userId="2451fe30-548f-4d29-b349-012e0d4bee65" providerId="ADAL" clId="{3C8F7E1F-E577-4DD8-BCCB-CAB2805DA87C}" dt="2024-09-09T16:13:51.943" v="45" actId="1076"/>
          <ac:spMkLst>
            <pc:docMk/>
            <pc:sldMk cId="3717488077" sldId="264"/>
            <ac:spMk id="13" creationId="{E26D0D57-51EB-F189-7916-ECF1580FE747}"/>
          </ac:spMkLst>
        </pc:spChg>
        <pc:spChg chg="mod">
          <ac:chgData name="Taylor, Jared" userId="2451fe30-548f-4d29-b349-012e0d4bee65" providerId="ADAL" clId="{3C8F7E1F-E577-4DD8-BCCB-CAB2805DA87C}" dt="2024-09-09T16:13:51.943" v="45" actId="1076"/>
          <ac:spMkLst>
            <pc:docMk/>
            <pc:sldMk cId="3717488077" sldId="264"/>
            <ac:spMk id="15" creationId="{F1746CD1-F472-4D93-DA21-010E1B7CDD46}"/>
          </ac:spMkLst>
        </pc:spChg>
        <pc:spChg chg="mod">
          <ac:chgData name="Taylor, Jared" userId="2451fe30-548f-4d29-b349-012e0d4bee65" providerId="ADAL" clId="{3C8F7E1F-E577-4DD8-BCCB-CAB2805DA87C}" dt="2024-09-09T16:13:51.943" v="45" actId="1076"/>
          <ac:spMkLst>
            <pc:docMk/>
            <pc:sldMk cId="3717488077" sldId="264"/>
            <ac:spMk id="17" creationId="{19CF6836-88EB-9ED2-25A8-37A63EC773DF}"/>
          </ac:spMkLst>
        </pc:spChg>
        <pc:spChg chg="mod">
          <ac:chgData name="Taylor, Jared" userId="2451fe30-548f-4d29-b349-012e0d4bee65" providerId="ADAL" clId="{3C8F7E1F-E577-4DD8-BCCB-CAB2805DA87C}" dt="2024-09-09T18:40:07.190" v="151" actId="20577"/>
          <ac:spMkLst>
            <pc:docMk/>
            <pc:sldMk cId="3717488077" sldId="264"/>
            <ac:spMk id="19" creationId="{776ABEB3-D8EF-E23B-F0D5-9B1338D73271}"/>
          </ac:spMkLst>
        </pc:spChg>
        <pc:spChg chg="mod">
          <ac:chgData name="Taylor, Jared" userId="2451fe30-548f-4d29-b349-012e0d4bee65" providerId="ADAL" clId="{3C8F7E1F-E577-4DD8-BCCB-CAB2805DA87C}" dt="2024-09-09T16:13:51.943" v="45" actId="1076"/>
          <ac:spMkLst>
            <pc:docMk/>
            <pc:sldMk cId="3717488077" sldId="264"/>
            <ac:spMk id="21" creationId="{CA492681-5369-5B4D-9DAD-F9CF5841AF66}"/>
          </ac:spMkLst>
        </pc:spChg>
        <pc:picChg chg="add mod">
          <ac:chgData name="Taylor, Jared" userId="2451fe30-548f-4d29-b349-012e0d4bee65" providerId="ADAL" clId="{3C8F7E1F-E577-4DD8-BCCB-CAB2805DA87C}" dt="2024-09-09T16:22:34.740" v="107" actId="1076"/>
          <ac:picMkLst>
            <pc:docMk/>
            <pc:sldMk cId="3717488077" sldId="264"/>
            <ac:picMk id="3" creationId="{55115F25-839B-2307-75E9-6190924CB677}"/>
          </ac:picMkLst>
        </pc:picChg>
        <pc:cxnChg chg="add del">
          <ac:chgData name="Taylor, Jared" userId="2451fe30-548f-4d29-b349-012e0d4bee65" providerId="ADAL" clId="{3C8F7E1F-E577-4DD8-BCCB-CAB2805DA87C}" dt="2024-09-09T16:13:36.340" v="44" actId="478"/>
          <ac:cxnSpMkLst>
            <pc:docMk/>
            <pc:sldMk cId="3717488077" sldId="264"/>
            <ac:cxnSpMk id="5" creationId="{277ED20B-0A90-04F4-7157-5C37CDB3DD31}"/>
          </ac:cxnSpMkLst>
        </pc:cxnChg>
      </pc:sldChg>
      <pc:sldChg chg="modSp mod">
        <pc:chgData name="Taylor, Jared" userId="2451fe30-548f-4d29-b349-012e0d4bee65" providerId="ADAL" clId="{3C8F7E1F-E577-4DD8-BCCB-CAB2805DA87C}" dt="2024-09-09T16:15:50.876" v="56" actId="1076"/>
        <pc:sldMkLst>
          <pc:docMk/>
          <pc:sldMk cId="3903488453" sldId="266"/>
        </pc:sldMkLst>
        <pc:picChg chg="mod">
          <ac:chgData name="Taylor, Jared" userId="2451fe30-548f-4d29-b349-012e0d4bee65" providerId="ADAL" clId="{3C8F7E1F-E577-4DD8-BCCB-CAB2805DA87C}" dt="2024-09-09T16:15:45.471" v="55" actId="1076"/>
          <ac:picMkLst>
            <pc:docMk/>
            <pc:sldMk cId="3903488453" sldId="266"/>
            <ac:picMk id="13" creationId="{489F18F6-C73C-714E-44B4-4EB8B16A9322}"/>
          </ac:picMkLst>
        </pc:picChg>
        <pc:picChg chg="mod">
          <ac:chgData name="Taylor, Jared" userId="2451fe30-548f-4d29-b349-012e0d4bee65" providerId="ADAL" clId="{3C8F7E1F-E577-4DD8-BCCB-CAB2805DA87C}" dt="2024-09-09T16:15:50.876" v="56" actId="1076"/>
          <ac:picMkLst>
            <pc:docMk/>
            <pc:sldMk cId="3903488453" sldId="266"/>
            <ac:picMk id="15" creationId="{C197541E-7178-7866-78E4-0A55C7F5BE82}"/>
          </ac:picMkLst>
        </pc:picChg>
        <pc:picChg chg="mod">
          <ac:chgData name="Taylor, Jared" userId="2451fe30-548f-4d29-b349-012e0d4bee65" providerId="ADAL" clId="{3C8F7E1F-E577-4DD8-BCCB-CAB2805DA87C}" dt="2024-09-09T16:15:37.828" v="53" actId="1076"/>
          <ac:picMkLst>
            <pc:docMk/>
            <pc:sldMk cId="3903488453" sldId="266"/>
            <ac:picMk id="16" creationId="{998B3359-002B-8665-9496-6D1C7FCEEE19}"/>
          </ac:picMkLst>
        </pc:picChg>
      </pc:sldChg>
      <pc:sldChg chg="modSp mod">
        <pc:chgData name="Taylor, Jared" userId="2451fe30-548f-4d29-b349-012e0d4bee65" providerId="ADAL" clId="{3C8F7E1F-E577-4DD8-BCCB-CAB2805DA87C}" dt="2024-09-09T16:19:23.621" v="79" actId="1076"/>
        <pc:sldMkLst>
          <pc:docMk/>
          <pc:sldMk cId="768970632" sldId="267"/>
        </pc:sldMkLst>
        <pc:spChg chg="mod">
          <ac:chgData name="Taylor, Jared" userId="2451fe30-548f-4d29-b349-012e0d4bee65" providerId="ADAL" clId="{3C8F7E1F-E577-4DD8-BCCB-CAB2805DA87C}" dt="2024-09-09T16:19:13.485" v="78" actId="1076"/>
          <ac:spMkLst>
            <pc:docMk/>
            <pc:sldMk cId="768970632" sldId="267"/>
            <ac:spMk id="3" creationId="{18286931-0792-63FB-ED30-9401EEA124D8}"/>
          </ac:spMkLst>
        </pc:spChg>
        <pc:spChg chg="mod">
          <ac:chgData name="Taylor, Jared" userId="2451fe30-548f-4d29-b349-012e0d4bee65" providerId="ADAL" clId="{3C8F7E1F-E577-4DD8-BCCB-CAB2805DA87C}" dt="2024-09-09T16:19:23.621" v="79" actId="1076"/>
          <ac:spMkLst>
            <pc:docMk/>
            <pc:sldMk cId="768970632" sldId="267"/>
            <ac:spMk id="7" creationId="{C1ED75D5-4C00-9D11-7C2F-E16F9C8F9F63}"/>
          </ac:spMkLst>
        </pc:spChg>
        <pc:grpChg chg="mod">
          <ac:chgData name="Taylor, Jared" userId="2451fe30-548f-4d29-b349-012e0d4bee65" providerId="ADAL" clId="{3C8F7E1F-E577-4DD8-BCCB-CAB2805DA87C}" dt="2024-09-09T16:18:56.304" v="75" actId="1076"/>
          <ac:grpSpMkLst>
            <pc:docMk/>
            <pc:sldMk cId="768970632" sldId="267"/>
            <ac:grpSpMk id="14" creationId="{896A85D2-0F7D-A332-67E7-98A137601FB6}"/>
          </ac:grpSpMkLst>
        </pc:grpChg>
      </pc:sldChg>
      <pc:sldChg chg="addSp delSp modSp mod">
        <pc:chgData name="Taylor, Jared" userId="2451fe30-548f-4d29-b349-012e0d4bee65" providerId="ADAL" clId="{3C8F7E1F-E577-4DD8-BCCB-CAB2805DA87C}" dt="2024-09-09T16:25:48.878" v="113" actId="12788"/>
        <pc:sldMkLst>
          <pc:docMk/>
          <pc:sldMk cId="3199038091" sldId="271"/>
        </pc:sldMkLst>
        <pc:spChg chg="mod">
          <ac:chgData name="Taylor, Jared" userId="2451fe30-548f-4d29-b349-012e0d4bee65" providerId="ADAL" clId="{3C8F7E1F-E577-4DD8-BCCB-CAB2805DA87C}" dt="2024-09-09T16:25:48.878" v="113" actId="12788"/>
          <ac:spMkLst>
            <pc:docMk/>
            <pc:sldMk cId="3199038091" sldId="271"/>
            <ac:spMk id="2" creationId="{B46B6187-8D23-0948-E99B-DE03E424F493}"/>
          </ac:spMkLst>
        </pc:spChg>
        <pc:spChg chg="mod">
          <ac:chgData name="Taylor, Jared" userId="2451fe30-548f-4d29-b349-012e0d4bee65" providerId="ADAL" clId="{3C8F7E1F-E577-4DD8-BCCB-CAB2805DA87C}" dt="2024-09-09T16:25:48.878" v="113" actId="12788"/>
          <ac:spMkLst>
            <pc:docMk/>
            <pc:sldMk cId="3199038091" sldId="271"/>
            <ac:spMk id="3" creationId="{6A1EC689-A15D-94DA-B578-095F28CE8214}"/>
          </ac:spMkLst>
        </pc:spChg>
        <pc:spChg chg="mod">
          <ac:chgData name="Taylor, Jared" userId="2451fe30-548f-4d29-b349-012e0d4bee65" providerId="ADAL" clId="{3C8F7E1F-E577-4DD8-BCCB-CAB2805DA87C}" dt="2024-09-09T16:25:43.818" v="112" actId="12788"/>
          <ac:spMkLst>
            <pc:docMk/>
            <pc:sldMk cId="3199038091" sldId="271"/>
            <ac:spMk id="4" creationId="{B111FE8C-1BF0-1653-D637-1359C25AB299}"/>
          </ac:spMkLst>
        </pc:spChg>
        <pc:picChg chg="del">
          <ac:chgData name="Taylor, Jared" userId="2451fe30-548f-4d29-b349-012e0d4bee65" providerId="ADAL" clId="{3C8F7E1F-E577-4DD8-BCCB-CAB2805DA87C}" dt="2024-09-09T16:10:52.766" v="0" actId="478"/>
          <ac:picMkLst>
            <pc:docMk/>
            <pc:sldMk cId="3199038091" sldId="271"/>
            <ac:picMk id="6" creationId="{3180BD3D-5555-A8BF-3AE3-9E600732FC85}"/>
          </ac:picMkLst>
        </pc:picChg>
        <pc:picChg chg="add mod">
          <ac:chgData name="Taylor, Jared" userId="2451fe30-548f-4d29-b349-012e0d4bee65" providerId="ADAL" clId="{3C8F7E1F-E577-4DD8-BCCB-CAB2805DA87C}" dt="2024-09-09T16:11:19.292" v="6" actId="1076"/>
          <ac:picMkLst>
            <pc:docMk/>
            <pc:sldMk cId="3199038091" sldId="271"/>
            <ac:picMk id="7" creationId="{440AB297-8EEC-2C5C-910D-8A96B7FE70D3}"/>
          </ac:picMkLst>
        </pc:picChg>
      </pc:sldChg>
      <pc:sldChg chg="modSp mod">
        <pc:chgData name="Taylor, Jared" userId="2451fe30-548f-4d29-b349-012e0d4bee65" providerId="ADAL" clId="{3C8F7E1F-E577-4DD8-BCCB-CAB2805DA87C}" dt="2024-09-09T16:18:29.243" v="73" actId="1076"/>
        <pc:sldMkLst>
          <pc:docMk/>
          <pc:sldMk cId="801441041" sldId="272"/>
        </pc:sldMkLst>
        <pc:spChg chg="mod">
          <ac:chgData name="Taylor, Jared" userId="2451fe30-548f-4d29-b349-012e0d4bee65" providerId="ADAL" clId="{3C8F7E1F-E577-4DD8-BCCB-CAB2805DA87C}" dt="2024-09-09T16:18:29.243" v="73" actId="1076"/>
          <ac:spMkLst>
            <pc:docMk/>
            <pc:sldMk cId="801441041" sldId="272"/>
            <ac:spMk id="12" creationId="{C9C19AA8-E97B-3AFA-F9E4-1647F18EBD10}"/>
          </ac:spMkLst>
        </pc:spChg>
        <pc:picChg chg="mod">
          <ac:chgData name="Taylor, Jared" userId="2451fe30-548f-4d29-b349-012e0d4bee65" providerId="ADAL" clId="{3C8F7E1F-E577-4DD8-BCCB-CAB2805DA87C}" dt="2024-09-09T16:18:15.433" v="72" actId="1076"/>
          <ac:picMkLst>
            <pc:docMk/>
            <pc:sldMk cId="801441041" sldId="272"/>
            <ac:picMk id="6" creationId="{44D81491-4C25-2303-FF70-5E54AB17E258}"/>
          </ac:picMkLst>
        </pc:picChg>
        <pc:picChg chg="mod">
          <ac:chgData name="Taylor, Jared" userId="2451fe30-548f-4d29-b349-012e0d4bee65" providerId="ADAL" clId="{3C8F7E1F-E577-4DD8-BCCB-CAB2805DA87C}" dt="2024-09-09T16:18:15.433" v="72" actId="1076"/>
          <ac:picMkLst>
            <pc:docMk/>
            <pc:sldMk cId="801441041" sldId="272"/>
            <ac:picMk id="9" creationId="{A75017B0-498B-DC15-C7AC-A4AAC78D82AA}"/>
          </ac:picMkLst>
        </pc:picChg>
      </pc:sldChg>
    </pc:docChg>
  </pc:docChgLst>
  <pc:docChgLst>
    <pc:chgData name="Rouse, Ainsley" userId="S::ainsley.rouse@ubc.ca::1a505547-8a0e-4b01-8ba1-69aef31956da" providerId="AD" clId="Web-{A4EAA188-D7FE-14F4-4245-544B75842B24}"/>
    <pc:docChg chg="modSld">
      <pc:chgData name="Rouse, Ainsley" userId="S::ainsley.rouse@ubc.ca::1a505547-8a0e-4b01-8ba1-69aef31956da" providerId="AD" clId="Web-{A4EAA188-D7FE-14F4-4245-544B75842B24}" dt="2024-07-29T21:40:11.618" v="23" actId="1076"/>
      <pc:docMkLst>
        <pc:docMk/>
      </pc:docMkLst>
      <pc:sldChg chg="addSp modSp">
        <pc:chgData name="Rouse, Ainsley" userId="S::ainsley.rouse@ubc.ca::1a505547-8a0e-4b01-8ba1-69aef31956da" providerId="AD" clId="Web-{A4EAA188-D7FE-14F4-4245-544B75842B24}" dt="2024-07-29T21:40:11.618" v="23" actId="1076"/>
        <pc:sldMkLst>
          <pc:docMk/>
          <pc:sldMk cId="3717488077" sldId="264"/>
        </pc:sldMkLst>
        <pc:spChg chg="mod">
          <ac:chgData name="Rouse, Ainsley" userId="S::ainsley.rouse@ubc.ca::1a505547-8a0e-4b01-8ba1-69aef31956da" providerId="AD" clId="Web-{A4EAA188-D7FE-14F4-4245-544B75842B24}" dt="2024-07-29T21:40:06.634" v="22" actId="1076"/>
          <ac:spMkLst>
            <pc:docMk/>
            <pc:sldMk cId="3717488077" sldId="264"/>
            <ac:spMk id="11" creationId="{424FB47D-023E-3BEF-D694-43C0FFBAF6A5}"/>
          </ac:spMkLst>
        </pc:spChg>
        <pc:spChg chg="mod">
          <ac:chgData name="Rouse, Ainsley" userId="S::ainsley.rouse@ubc.ca::1a505547-8a0e-4b01-8ba1-69aef31956da" providerId="AD" clId="Web-{A4EAA188-D7FE-14F4-4245-544B75842B24}" dt="2024-07-29T21:40:11.618" v="23" actId="1076"/>
          <ac:spMkLst>
            <pc:docMk/>
            <pc:sldMk cId="3717488077" sldId="264"/>
            <ac:spMk id="13" creationId="{E26D0D57-51EB-F189-7916-ECF1580FE747}"/>
          </ac:spMkLst>
        </pc:spChg>
        <pc:picChg chg="add mod">
          <ac:chgData name="Rouse, Ainsley" userId="S::ainsley.rouse@ubc.ca::1a505547-8a0e-4b01-8ba1-69aef31956da" providerId="AD" clId="Web-{A4EAA188-D7FE-14F4-4245-544B75842B24}" dt="2024-07-29T21:40:00.524" v="21" actId="1076"/>
          <ac:picMkLst>
            <pc:docMk/>
            <pc:sldMk cId="3717488077" sldId="264"/>
            <ac:picMk id="3" creationId="{383DF0E1-56E2-C3B2-1A72-E3DE7D928406}"/>
          </ac:picMkLst>
        </pc:picChg>
      </pc:sldChg>
      <pc:sldChg chg="modSp mod setBg modShow">
        <pc:chgData name="Rouse, Ainsley" userId="S::ainsley.rouse@ubc.ca::1a505547-8a0e-4b01-8ba1-69aef31956da" providerId="AD" clId="Web-{A4EAA188-D7FE-14F4-4245-544B75842B24}" dt="2024-07-29T21:38:00.839" v="13"/>
        <pc:sldMkLst>
          <pc:docMk/>
          <pc:sldMk cId="3903488453" sldId="266"/>
        </pc:sldMkLst>
        <pc:spChg chg="mod">
          <ac:chgData name="Rouse, Ainsley" userId="S::ainsley.rouse@ubc.ca::1a505547-8a0e-4b01-8ba1-69aef31956da" providerId="AD" clId="Web-{A4EAA188-D7FE-14F4-4245-544B75842B24}" dt="2024-07-29T21:37:59.636" v="12"/>
          <ac:spMkLst>
            <pc:docMk/>
            <pc:sldMk cId="3903488453" sldId="266"/>
            <ac:spMk id="2" creationId="{B8B2A583-993B-0A4B-6D88-62E9B7251DD7}"/>
          </ac:spMkLst>
        </pc:spChg>
      </pc:sldChg>
      <pc:sldChg chg="mod setBg">
        <pc:chgData name="Rouse, Ainsley" userId="S::ainsley.rouse@ubc.ca::1a505547-8a0e-4b01-8ba1-69aef31956da" providerId="AD" clId="Web-{A4EAA188-D7FE-14F4-4245-544B75842B24}" dt="2024-07-29T21:38:34.026" v="15"/>
        <pc:sldMkLst>
          <pc:docMk/>
          <pc:sldMk cId="768970632" sldId="267"/>
        </pc:sldMkLst>
      </pc:sldChg>
    </pc:docChg>
  </pc:docChgLst>
  <pc:docChgLst>
    <pc:chgData name="Taylor, Jared" userId="2451fe30-548f-4d29-b349-012e0d4bee65" providerId="ADAL" clId="{D4854D2E-3ED0-48BD-8548-8E609DF600AD}"/>
    <pc:docChg chg="custSel modSld sldOrd">
      <pc:chgData name="Taylor, Jared" userId="2451fe30-548f-4d29-b349-012e0d4bee65" providerId="ADAL" clId="{D4854D2E-3ED0-48BD-8548-8E609DF600AD}" dt="2024-07-31T20:46:20.460" v="442" actId="1076"/>
      <pc:docMkLst>
        <pc:docMk/>
      </pc:docMkLst>
      <pc:sldChg chg="addSp modSp mod">
        <pc:chgData name="Taylor, Jared" userId="2451fe30-548f-4d29-b349-012e0d4bee65" providerId="ADAL" clId="{D4854D2E-3ED0-48BD-8548-8E609DF600AD}" dt="2024-07-31T20:42:09.730" v="423" actId="465"/>
        <pc:sldMkLst>
          <pc:docMk/>
          <pc:sldMk cId="53201104" sldId="258"/>
        </pc:sldMkLst>
        <pc:spChg chg="add mod">
          <ac:chgData name="Taylor, Jared" userId="2451fe30-548f-4d29-b349-012e0d4bee65" providerId="ADAL" clId="{D4854D2E-3ED0-48BD-8548-8E609DF600AD}" dt="2024-07-31T20:42:09.730" v="423" actId="465"/>
          <ac:spMkLst>
            <pc:docMk/>
            <pc:sldMk cId="53201104" sldId="258"/>
            <ac:spMk id="3" creationId="{340E6A4D-88D5-AC95-BDA7-55C6F528EAB3}"/>
          </ac:spMkLst>
        </pc:spChg>
        <pc:spChg chg="add mod">
          <ac:chgData name="Taylor, Jared" userId="2451fe30-548f-4d29-b349-012e0d4bee65" providerId="ADAL" clId="{D4854D2E-3ED0-48BD-8548-8E609DF600AD}" dt="2024-07-31T20:42:05.147" v="422" actId="1076"/>
          <ac:spMkLst>
            <pc:docMk/>
            <pc:sldMk cId="53201104" sldId="258"/>
            <ac:spMk id="5" creationId="{49B5FC4E-CF93-E009-11A8-54C1FE85B6C9}"/>
          </ac:spMkLst>
        </pc:spChg>
        <pc:spChg chg="mod">
          <ac:chgData name="Taylor, Jared" userId="2451fe30-548f-4d29-b349-012e0d4bee65" providerId="ADAL" clId="{D4854D2E-3ED0-48BD-8548-8E609DF600AD}" dt="2024-07-31T20:16:31.740" v="328" actId="14100"/>
          <ac:spMkLst>
            <pc:docMk/>
            <pc:sldMk cId="53201104" sldId="258"/>
            <ac:spMk id="6" creationId="{569AE312-FB71-99E1-492E-F726D3B49EED}"/>
          </ac:spMkLst>
        </pc:spChg>
        <pc:spChg chg="mod">
          <ac:chgData name="Taylor, Jared" userId="2451fe30-548f-4d29-b349-012e0d4bee65" providerId="ADAL" clId="{D4854D2E-3ED0-48BD-8548-8E609DF600AD}" dt="2024-07-31T20:42:09.730" v="423" actId="465"/>
          <ac:spMkLst>
            <pc:docMk/>
            <pc:sldMk cId="53201104" sldId="258"/>
            <ac:spMk id="7" creationId="{8057580A-DA96-5838-5937-E01D8F2A1CF9}"/>
          </ac:spMkLst>
        </pc:spChg>
        <pc:spChg chg="mod">
          <ac:chgData name="Taylor, Jared" userId="2451fe30-548f-4d29-b349-012e0d4bee65" providerId="ADAL" clId="{D4854D2E-3ED0-48BD-8548-8E609DF600AD}" dt="2024-07-31T20:42:09.730" v="423" actId="465"/>
          <ac:spMkLst>
            <pc:docMk/>
            <pc:sldMk cId="53201104" sldId="258"/>
            <ac:spMk id="10" creationId="{CEF94AE4-9413-9DB3-32B5-54B6DC2FF219}"/>
          </ac:spMkLst>
        </pc:spChg>
        <pc:picChg chg="mod">
          <ac:chgData name="Taylor, Jared" userId="2451fe30-548f-4d29-b349-012e0d4bee65" providerId="ADAL" clId="{D4854D2E-3ED0-48BD-8548-8E609DF600AD}" dt="2024-07-31T20:16:36.008" v="329" actId="1076"/>
          <ac:picMkLst>
            <pc:docMk/>
            <pc:sldMk cId="53201104" sldId="258"/>
            <ac:picMk id="4" creationId="{3B676AB9-712B-9555-84A9-8FDB290D3793}"/>
          </ac:picMkLst>
        </pc:picChg>
      </pc:sldChg>
      <pc:sldChg chg="modSp mod">
        <pc:chgData name="Taylor, Jared" userId="2451fe30-548f-4d29-b349-012e0d4bee65" providerId="ADAL" clId="{D4854D2E-3ED0-48BD-8548-8E609DF600AD}" dt="2024-07-31T16:20:29.322" v="6" actId="1076"/>
        <pc:sldMkLst>
          <pc:docMk/>
          <pc:sldMk cId="4161225597" sldId="262"/>
        </pc:sldMkLst>
        <pc:spChg chg="mod">
          <ac:chgData name="Taylor, Jared" userId="2451fe30-548f-4d29-b349-012e0d4bee65" providerId="ADAL" clId="{D4854D2E-3ED0-48BD-8548-8E609DF600AD}" dt="2024-07-31T16:20:26.071" v="5" actId="1076"/>
          <ac:spMkLst>
            <pc:docMk/>
            <pc:sldMk cId="4161225597" sldId="262"/>
            <ac:spMk id="2" creationId="{21435C99-1ABD-F556-73FA-D111708AA6D3}"/>
          </ac:spMkLst>
        </pc:spChg>
        <pc:spChg chg="mod">
          <ac:chgData name="Taylor, Jared" userId="2451fe30-548f-4d29-b349-012e0d4bee65" providerId="ADAL" clId="{D4854D2E-3ED0-48BD-8548-8E609DF600AD}" dt="2024-07-31T16:20:09.092" v="4" actId="1076"/>
          <ac:spMkLst>
            <pc:docMk/>
            <pc:sldMk cId="4161225597" sldId="262"/>
            <ac:spMk id="4" creationId="{EF2E551A-53D2-C394-FDF0-4A0E5F1F3C1F}"/>
          </ac:spMkLst>
        </pc:spChg>
        <pc:picChg chg="mod">
          <ac:chgData name="Taylor, Jared" userId="2451fe30-548f-4d29-b349-012e0d4bee65" providerId="ADAL" clId="{D4854D2E-3ED0-48BD-8548-8E609DF600AD}" dt="2024-07-31T16:20:29.322" v="6" actId="1076"/>
          <ac:picMkLst>
            <pc:docMk/>
            <pc:sldMk cId="4161225597" sldId="262"/>
            <ac:picMk id="10" creationId="{262124B9-9D78-B561-2505-5ADF9DB96227}"/>
          </ac:picMkLst>
        </pc:picChg>
      </pc:sldChg>
      <pc:sldChg chg="delSp modSp mod ord">
        <pc:chgData name="Taylor, Jared" userId="2451fe30-548f-4d29-b349-012e0d4bee65" providerId="ADAL" clId="{D4854D2E-3ED0-48BD-8548-8E609DF600AD}" dt="2024-07-31T20:43:35.196" v="438" actId="1076"/>
        <pc:sldMkLst>
          <pc:docMk/>
          <pc:sldMk cId="3717488077" sldId="264"/>
        </pc:sldMkLst>
        <pc:spChg chg="mod">
          <ac:chgData name="Taylor, Jared" userId="2451fe30-548f-4d29-b349-012e0d4bee65" providerId="ADAL" clId="{D4854D2E-3ED0-48BD-8548-8E609DF600AD}" dt="2024-07-31T20:43:35.196" v="438" actId="1076"/>
          <ac:spMkLst>
            <pc:docMk/>
            <pc:sldMk cId="3717488077" sldId="264"/>
            <ac:spMk id="11" creationId="{424FB47D-023E-3BEF-D694-43C0FFBAF6A5}"/>
          </ac:spMkLst>
        </pc:spChg>
        <pc:spChg chg="mod">
          <ac:chgData name="Taylor, Jared" userId="2451fe30-548f-4d29-b349-012e0d4bee65" providerId="ADAL" clId="{D4854D2E-3ED0-48BD-8548-8E609DF600AD}" dt="2024-07-31T20:43:35.196" v="438" actId="1076"/>
          <ac:spMkLst>
            <pc:docMk/>
            <pc:sldMk cId="3717488077" sldId="264"/>
            <ac:spMk id="13" creationId="{E26D0D57-51EB-F189-7916-ECF1580FE747}"/>
          </ac:spMkLst>
        </pc:spChg>
        <pc:spChg chg="mod">
          <ac:chgData name="Taylor, Jared" userId="2451fe30-548f-4d29-b349-012e0d4bee65" providerId="ADAL" clId="{D4854D2E-3ED0-48BD-8548-8E609DF600AD}" dt="2024-07-31T20:43:35.196" v="438" actId="1076"/>
          <ac:spMkLst>
            <pc:docMk/>
            <pc:sldMk cId="3717488077" sldId="264"/>
            <ac:spMk id="15" creationId="{F1746CD1-F472-4D93-DA21-010E1B7CDD46}"/>
          </ac:spMkLst>
        </pc:spChg>
        <pc:spChg chg="mod">
          <ac:chgData name="Taylor, Jared" userId="2451fe30-548f-4d29-b349-012e0d4bee65" providerId="ADAL" clId="{D4854D2E-3ED0-48BD-8548-8E609DF600AD}" dt="2024-07-31T20:43:35.196" v="438" actId="1076"/>
          <ac:spMkLst>
            <pc:docMk/>
            <pc:sldMk cId="3717488077" sldId="264"/>
            <ac:spMk id="17" creationId="{19CF6836-88EB-9ED2-25A8-37A63EC773DF}"/>
          </ac:spMkLst>
        </pc:spChg>
        <pc:spChg chg="mod">
          <ac:chgData name="Taylor, Jared" userId="2451fe30-548f-4d29-b349-012e0d4bee65" providerId="ADAL" clId="{D4854D2E-3ED0-48BD-8548-8E609DF600AD}" dt="2024-07-31T20:43:35.196" v="438" actId="1076"/>
          <ac:spMkLst>
            <pc:docMk/>
            <pc:sldMk cId="3717488077" sldId="264"/>
            <ac:spMk id="19" creationId="{776ABEB3-D8EF-E23B-F0D5-9B1338D73271}"/>
          </ac:spMkLst>
        </pc:spChg>
        <pc:spChg chg="mod">
          <ac:chgData name="Taylor, Jared" userId="2451fe30-548f-4d29-b349-012e0d4bee65" providerId="ADAL" clId="{D4854D2E-3ED0-48BD-8548-8E609DF600AD}" dt="2024-07-31T20:43:35.196" v="438" actId="1076"/>
          <ac:spMkLst>
            <pc:docMk/>
            <pc:sldMk cId="3717488077" sldId="264"/>
            <ac:spMk id="21" creationId="{CA492681-5369-5B4D-9DAD-F9CF5841AF66}"/>
          </ac:spMkLst>
        </pc:spChg>
        <pc:picChg chg="del mod">
          <ac:chgData name="Taylor, Jared" userId="2451fe30-548f-4d29-b349-012e0d4bee65" providerId="ADAL" clId="{D4854D2E-3ED0-48BD-8548-8E609DF600AD}" dt="2024-07-31T20:43:29.677" v="437" actId="478"/>
          <ac:picMkLst>
            <pc:docMk/>
            <pc:sldMk cId="3717488077" sldId="264"/>
            <ac:picMk id="3" creationId="{383DF0E1-56E2-C3B2-1A72-E3DE7D928406}"/>
          </ac:picMkLst>
        </pc:picChg>
      </pc:sldChg>
      <pc:sldChg chg="modSp mod modShow">
        <pc:chgData name="Taylor, Jared" userId="2451fe30-548f-4d29-b349-012e0d4bee65" providerId="ADAL" clId="{D4854D2E-3ED0-48BD-8548-8E609DF600AD}" dt="2024-07-31T20:44:33.486" v="441" actId="207"/>
        <pc:sldMkLst>
          <pc:docMk/>
          <pc:sldMk cId="3903488453" sldId="266"/>
        </pc:sldMkLst>
        <pc:spChg chg="mod">
          <ac:chgData name="Taylor, Jared" userId="2451fe30-548f-4d29-b349-012e0d4bee65" providerId="ADAL" clId="{D4854D2E-3ED0-48BD-8548-8E609DF600AD}" dt="2024-07-31T20:44:33.486" v="441" actId="207"/>
          <ac:spMkLst>
            <pc:docMk/>
            <pc:sldMk cId="3903488453" sldId="266"/>
            <ac:spMk id="2" creationId="{B8B2A583-993B-0A4B-6D88-62E9B7251DD7}"/>
          </ac:spMkLst>
        </pc:spChg>
      </pc:sldChg>
      <pc:sldChg chg="modSp mod">
        <pc:chgData name="Taylor, Jared" userId="2451fe30-548f-4d29-b349-012e0d4bee65" providerId="ADAL" clId="{D4854D2E-3ED0-48BD-8548-8E609DF600AD}" dt="2024-07-31T20:46:20.460" v="442" actId="1076"/>
        <pc:sldMkLst>
          <pc:docMk/>
          <pc:sldMk cId="3199038091" sldId="271"/>
        </pc:sldMkLst>
        <pc:spChg chg="mod">
          <ac:chgData name="Taylor, Jared" userId="2451fe30-548f-4d29-b349-012e0d4bee65" providerId="ADAL" clId="{D4854D2E-3ED0-48BD-8548-8E609DF600AD}" dt="2024-07-31T20:46:20.460" v="442" actId="1076"/>
          <ac:spMkLst>
            <pc:docMk/>
            <pc:sldMk cId="3199038091" sldId="271"/>
            <ac:spMk id="4" creationId="{B111FE8C-1BF0-1653-D637-1359C25AB299}"/>
          </ac:spMkLst>
        </pc:spChg>
      </pc:sldChg>
      <pc:sldChg chg="modSp mod">
        <pc:chgData name="Taylor, Jared" userId="2451fe30-548f-4d29-b349-012e0d4bee65" providerId="ADAL" clId="{D4854D2E-3ED0-48BD-8548-8E609DF600AD}" dt="2024-07-31T17:20:38.797" v="145" actId="465"/>
        <pc:sldMkLst>
          <pc:docMk/>
          <pc:sldMk cId="801441041" sldId="272"/>
        </pc:sldMkLst>
        <pc:spChg chg="mod">
          <ac:chgData name="Taylor, Jared" userId="2451fe30-548f-4d29-b349-012e0d4bee65" providerId="ADAL" clId="{D4854D2E-3ED0-48BD-8548-8E609DF600AD}" dt="2024-07-31T17:09:15.416" v="123" actId="1076"/>
          <ac:spMkLst>
            <pc:docMk/>
            <pc:sldMk cId="801441041" sldId="272"/>
            <ac:spMk id="8" creationId="{9FC9D418-E211-DB2C-0CC9-A5CF323D1F28}"/>
          </ac:spMkLst>
        </pc:spChg>
        <pc:spChg chg="mod">
          <ac:chgData name="Taylor, Jared" userId="2451fe30-548f-4d29-b349-012e0d4bee65" providerId="ADAL" clId="{D4854D2E-3ED0-48BD-8548-8E609DF600AD}" dt="2024-07-31T17:20:38.797" v="145" actId="465"/>
          <ac:spMkLst>
            <pc:docMk/>
            <pc:sldMk cId="801441041" sldId="272"/>
            <ac:spMk id="12" creationId="{C9C19AA8-E97B-3AFA-F9E4-1647F18EBD10}"/>
          </ac:spMkLst>
        </pc:spChg>
        <pc:spChg chg="mod">
          <ac:chgData name="Taylor, Jared" userId="2451fe30-548f-4d29-b349-012e0d4bee65" providerId="ADAL" clId="{D4854D2E-3ED0-48BD-8548-8E609DF600AD}" dt="2024-07-31T17:09:15.416" v="123" actId="1076"/>
          <ac:spMkLst>
            <pc:docMk/>
            <pc:sldMk cId="801441041" sldId="272"/>
            <ac:spMk id="16" creationId="{0208440F-4AE1-D2E1-6F34-BA621012E37D}"/>
          </ac:spMkLst>
        </pc:spChg>
      </pc:sldChg>
    </pc:docChg>
  </pc:docChgLst>
  <pc:docChgLst>
    <pc:chgData name="Taylor, Jared" userId="2451fe30-548f-4d29-b349-012e0d4bee65" providerId="ADAL" clId="{14D48814-2FE2-44AA-B45E-DEBF74667A90}"/>
    <pc:docChg chg="custSel modSld">
      <pc:chgData name="Taylor, Jared" userId="2451fe30-548f-4d29-b349-012e0d4bee65" providerId="ADAL" clId="{14D48814-2FE2-44AA-B45E-DEBF74667A90}" dt="2024-09-10T15:54:14.023" v="116" actId="20577"/>
      <pc:docMkLst>
        <pc:docMk/>
      </pc:docMkLst>
      <pc:sldChg chg="addSp modSp">
        <pc:chgData name="Taylor, Jared" userId="2451fe30-548f-4d29-b349-012e0d4bee65" providerId="ADAL" clId="{14D48814-2FE2-44AA-B45E-DEBF74667A90}" dt="2024-09-10T15:54:14.023" v="116" actId="20577"/>
        <pc:sldMkLst>
          <pc:docMk/>
          <pc:sldMk cId="3717488077" sldId="264"/>
        </pc:sldMkLst>
        <pc:spChg chg="mod">
          <ac:chgData name="Taylor, Jared" userId="2451fe30-548f-4d29-b349-012e0d4bee65" providerId="ADAL" clId="{14D48814-2FE2-44AA-B45E-DEBF74667A90}" dt="2024-09-10T15:52:30.457" v="1" actId="20577"/>
          <ac:spMkLst>
            <pc:docMk/>
            <pc:sldMk cId="3717488077" sldId="264"/>
            <ac:spMk id="9" creationId="{EE54F161-4300-6ECD-1230-2603228FB0E0}"/>
          </ac:spMkLst>
        </pc:spChg>
        <pc:spChg chg="add mod">
          <ac:chgData name="Taylor, Jared" userId="2451fe30-548f-4d29-b349-012e0d4bee65" providerId="ADAL" clId="{14D48814-2FE2-44AA-B45E-DEBF74667A90}" dt="2024-09-10T15:54:14.023" v="116" actId="20577"/>
          <ac:spMkLst>
            <pc:docMk/>
            <pc:sldMk cId="3717488077" sldId="264"/>
            <ac:spMk id="10" creationId="{E23CDDA9-75A3-4B31-AAD7-60E408F3858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B0EE7-8E77-417C-A27F-3E21025E44EF}" type="datetimeFigureOut">
              <a:rPr lang="en-CA" smtClean="0"/>
              <a:t>2024-09-11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AFEB0-A92D-44C2-B370-E646CC8199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840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AFEB0-A92D-44C2-B370-E646CC8199C1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066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3ECFA-BD62-4F30-AC63-09D91BAE4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A7D66-A036-4659-8F97-C2DCDC87A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4B14B-DC76-460C-8A7B-839B0A5B7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F983-95BC-440C-A604-6E489BDFC828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0C3C0-4956-4BEA-AF81-10B0DEE2C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A6479-F943-4780-BE2D-53B93DFD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91BF-85E4-432A-97A8-EB79AB746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5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E2DB1-3E90-4602-8E49-4CF19D1E1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9FCCD6-FE4C-4F4F-B907-2C4022EA2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0BD49-C7B2-42A4-814B-0B83706A7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F983-95BC-440C-A604-6E489BDFC828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BDA6E-FFF8-408B-AF16-026F74088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FBF96-4673-4441-B390-19254FE1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91BF-85E4-432A-97A8-EB79AB746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BD7466-3652-46DD-97DA-F7381BF6DE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67C55-362A-4EF6-8637-9FB5D6638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5A137-B272-4C51-9028-5D8B2D7C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F983-95BC-440C-A604-6E489BDFC828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648A8-9CF8-42A0-A06C-BEE4198C5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4861B-EE2E-4118-ABF5-8206262A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91BF-85E4-432A-97A8-EB79AB746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FFB73-FEB1-49C0-ACF6-9E48C7FD7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F49D6-7BC6-4DF1-AFB7-96BBBD97E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063E5-DC30-45E3-B5D2-609B1B913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F983-95BC-440C-A604-6E489BDFC828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33046-DB82-4F60-9192-F4AD58F1B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2B264-CE56-4777-BB9E-4189FC2F4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91BF-85E4-432A-97A8-EB79AB746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3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FA4EE-BAF1-4103-BC55-1C1473448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D50F9-4A09-4FE2-8CA8-1078A163A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67D8D-6EE5-44E3-BFD1-E93877571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F983-95BC-440C-A604-6E489BDFC828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522BD-B2BB-4829-B7C4-E38F12E8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7A980-7436-4049-8F5E-D2737C87C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91BF-85E4-432A-97A8-EB79AB746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0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3E58-143A-4699-8BB6-ED5797704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B09D0-9229-4928-831D-69287E73A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3A43C-5AE0-4096-B61B-33C2D05B2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3FA9B-DA67-4024-B64C-6B2F9BDCB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F983-95BC-440C-A604-6E489BDFC828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0CDBB-FAD8-4883-A822-4A26F3928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E68EB-7E30-4F48-9ADF-9E36F569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91BF-85E4-432A-97A8-EB79AB746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24F55-5254-4592-918A-9E00AC3B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D96B4-87D1-49EB-8D62-9803AFDE6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20D8E-EC9C-42C9-AA91-5996312A2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13F546-1FA7-4CED-B251-A5EFC8CD32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98D048-490D-4AB2-8135-D558FA279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4E193C-B628-4AEB-932C-BD8343D7E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F983-95BC-440C-A604-6E489BDFC828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105556-CFD9-4416-AE03-1DDF665A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F817A8-4689-4B1D-87B4-F2ECB8D33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91BF-85E4-432A-97A8-EB79AB746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2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7D889-FC16-4816-996B-2FE943DA9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EF919B-5109-455E-9CDB-BFAC37C9A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F983-95BC-440C-A604-6E489BDFC828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E8558-3FAA-4B8F-A61C-270A157B5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2AD62-9A76-4F2E-86DF-22AF0EC2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91BF-85E4-432A-97A8-EB79AB746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575B5C-3509-46C1-A2D1-1ADD8FCDE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F983-95BC-440C-A604-6E489BDFC828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FD4DBE-8DB1-42B3-9547-B0BCF9ED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FC5E5-31B5-4E7C-9ECD-8F44B82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91BF-85E4-432A-97A8-EB79AB746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3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E332F-7CA3-48BD-B6FF-77F909E95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C7AFC-2136-49A8-A880-9F2DEA666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1DD26-9F6D-489D-8D64-F03316315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B2EA5-D2B1-4F2C-A127-F2CE54E80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F983-95BC-440C-A604-6E489BDFC828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FD0FE-65C0-4464-82B0-9B5689FC9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14540-0A14-4589-9161-C9253A09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91BF-85E4-432A-97A8-EB79AB746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8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51100-226A-4966-8A18-09064596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4756C7-A6CF-47D9-8D3F-FE5F0A6C13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28587F-50F7-4AE6-931E-337FCB3E8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C4486-6ED9-4352-A6EC-606BF2B41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AF983-95BC-440C-A604-6E489BDFC828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7E2C0-C023-4A66-AE33-E680A466D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2E1CF-2CAA-4608-9648-2196E49F1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91BF-85E4-432A-97A8-EB79AB746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3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A2D527-477B-4485-9179-FDC2472DE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3E3C7-9880-47C2-A28D-1E431AA2C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BD464-FB53-4AC7-8FBB-462958ACCF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AF983-95BC-440C-A604-6E489BDFC828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B9C12-171C-4A76-B259-383AC74473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F42DA-AC72-4A90-AF17-254725340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091BF-85E4-432A-97A8-EB79AB746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8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 ExtraBold" panose="020B0906030804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2A583-993B-0A4B-6D88-62E9B7251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1412" y="2235200"/>
            <a:ext cx="4829175" cy="2387600"/>
          </a:xfrm>
        </p:spPr>
        <p:txBody>
          <a:bodyPr anchor="ctr"/>
          <a:lstStyle/>
          <a:p>
            <a:r>
              <a:rPr lang="en-CA" sz="7200" b="1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Academic </a:t>
            </a:r>
            <a:br>
              <a:rPr lang="en-CA" sz="7200" b="1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</a:br>
            <a:r>
              <a:rPr lang="en-CA" sz="7200" b="1">
                <a:solidFill>
                  <a:srgbClr val="97D4E9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Integrity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8C026C-2AFE-315C-F955-A2CBF0BC8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85" y="4366526"/>
            <a:ext cx="2367655" cy="2128014"/>
          </a:xfrm>
          <a:prstGeom prst="rect">
            <a:avLst/>
          </a:prstGeom>
        </p:spPr>
      </p:pic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489F18F6-C73C-714E-44B4-4EB8B16A9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501" y="5063656"/>
            <a:ext cx="1053052" cy="14355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97541E-7178-7866-78E4-0A55C7F5B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685" y="363460"/>
            <a:ext cx="1699784" cy="10585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8B3359-002B-8665-9496-6D1C7FCEEE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9179" y="363460"/>
            <a:ext cx="2102645" cy="178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88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E1CA315-A6C7-0D09-E097-E745E630DA5E}"/>
              </a:ext>
            </a:extLst>
          </p:cNvPr>
          <p:cNvGrpSpPr/>
          <p:nvPr/>
        </p:nvGrpSpPr>
        <p:grpSpPr>
          <a:xfrm>
            <a:off x="885825" y="2455863"/>
            <a:ext cx="10420350" cy="1946275"/>
            <a:chOff x="757809" y="2489200"/>
            <a:chExt cx="10420350" cy="1946275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ADCB4094-E977-333E-8DF4-5ECA887D49D4}"/>
                </a:ext>
              </a:extLst>
            </p:cNvPr>
            <p:cNvSpPr txBox="1">
              <a:spLocks/>
            </p:cNvSpPr>
            <p:nvPr/>
          </p:nvSpPr>
          <p:spPr>
            <a:xfrm>
              <a:off x="757809" y="2489200"/>
              <a:ext cx="10420350" cy="939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pPr algn="ctr"/>
              <a:r>
                <a:rPr lang="en-US" b="1">
                  <a:solidFill>
                    <a:srgbClr val="66CCFF"/>
                  </a:solidFill>
                </a:rPr>
                <a:t>Want to learn more?</a:t>
              </a:r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7FE7AC5B-45B3-9790-244B-1220C8CB6E4C}"/>
                </a:ext>
              </a:extLst>
            </p:cNvPr>
            <p:cNvSpPr txBox="1">
              <a:spLocks/>
            </p:cNvSpPr>
            <p:nvPr/>
          </p:nvSpPr>
          <p:spPr>
            <a:xfrm>
              <a:off x="757809" y="3495675"/>
              <a:ext cx="10420350" cy="939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</a:lstStyle>
            <a:p>
              <a:pPr algn="ctr"/>
              <a:r>
                <a:rPr lang="en-US">
                  <a:solidFill>
                    <a:schemeClr val="bg1"/>
                  </a:solidFill>
                </a:rPr>
                <a:t>academicintegrity.ubc.ca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0478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369C-A96B-457A-802D-913B4BDD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3763" y="1044576"/>
            <a:ext cx="3819525" cy="221615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97D4E9"/>
                </a:solidFill>
              </a:rPr>
              <a:t>What is academic integrity?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C52E2-061B-48AF-88D1-264768B8B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006" y="4448174"/>
            <a:ext cx="4491038" cy="1295401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Talk with your </a:t>
            </a:r>
            <a:r>
              <a:rPr lang="en-US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neighbours</a:t>
            </a:r>
            <a:r>
              <a:rPr lang="en-US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and produce a definition.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0E920C-E560-6DF6-9DF7-4C32F4497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177" y="1280221"/>
            <a:ext cx="3610959" cy="374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81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2369C-A96B-457A-802D-913B4BDD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90" y="524249"/>
            <a:ext cx="5800726" cy="1609725"/>
          </a:xfrm>
        </p:spPr>
        <p:txBody>
          <a:bodyPr/>
          <a:lstStyle/>
          <a:p>
            <a:pPr algn="ctr"/>
            <a:r>
              <a:rPr lang="en-US">
                <a:solidFill>
                  <a:srgbClr val="97D4E9"/>
                </a:solidFill>
              </a:rPr>
              <a:t>What is academic integrity?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C52E2-061B-48AF-88D1-264768B8B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067" y="2956706"/>
            <a:ext cx="5841172" cy="1609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chemeClr val="bg1"/>
                </a:solidFill>
              </a:rPr>
              <a:t>It is both a value and a set of skills that relates to the completion of academic work in an honest, respectful, and responsible manner.</a:t>
            </a:r>
          </a:p>
          <a:p>
            <a:pPr marL="0" indent="0" algn="ctr"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43318C-3581-8B89-32B7-03B3DDA17F8F}"/>
              </a:ext>
            </a:extLst>
          </p:cNvPr>
          <p:cNvSpPr txBox="1">
            <a:spLocks/>
          </p:cNvSpPr>
          <p:nvPr/>
        </p:nvSpPr>
        <p:spPr>
          <a:xfrm>
            <a:off x="3031193" y="5899919"/>
            <a:ext cx="9160807" cy="433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i="1">
                <a:solidFill>
                  <a:schemeClr val="bg1"/>
                </a:solidFill>
              </a:rPr>
              <a:t>Do your own work and acknowledge the work of others.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E6E007-23ED-ED84-8594-CC7B8A680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108" y="736600"/>
            <a:ext cx="4860700" cy="459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7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F2E551A-53D2-C394-FDF0-4A0E5F1F3C1F}"/>
              </a:ext>
            </a:extLst>
          </p:cNvPr>
          <p:cNvSpPr txBox="1">
            <a:spLocks/>
          </p:cNvSpPr>
          <p:nvPr/>
        </p:nvSpPr>
        <p:spPr>
          <a:xfrm>
            <a:off x="5102352" y="804529"/>
            <a:ext cx="6354234" cy="1591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-US">
                <a:solidFill>
                  <a:srgbClr val="97D4E9"/>
                </a:solidFill>
              </a:rPr>
              <a:t>Why is academic integrity important?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1435C99-1ABD-F556-73FA-D111708AA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8404" y="5473065"/>
            <a:ext cx="8775192" cy="4949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Talk with your </a:t>
            </a:r>
            <a:r>
              <a:rPr lang="en-US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neighbours</a:t>
            </a:r>
            <a:r>
              <a:rPr lang="en-US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and produce some ideas.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2124B9-9D78-B561-2505-5ADF9DB96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671308" y="1384935"/>
            <a:ext cx="3431044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25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F2E551A-53D2-C394-FDF0-4A0E5F1F3C1F}"/>
              </a:ext>
            </a:extLst>
          </p:cNvPr>
          <p:cNvSpPr txBox="1">
            <a:spLocks/>
          </p:cNvSpPr>
          <p:nvPr/>
        </p:nvSpPr>
        <p:spPr>
          <a:xfrm>
            <a:off x="479678" y="4271772"/>
            <a:ext cx="6186297" cy="2339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-US">
                <a:solidFill>
                  <a:srgbClr val="97D4E9"/>
                </a:solidFill>
              </a:rPr>
              <a:t>Why should you learn with integrity?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FC9D418-E211-DB2C-0CC9-A5CF323D1F28}"/>
              </a:ext>
            </a:extLst>
          </p:cNvPr>
          <p:cNvSpPr txBox="1">
            <a:spLocks/>
          </p:cNvSpPr>
          <p:nvPr/>
        </p:nvSpPr>
        <p:spPr>
          <a:xfrm>
            <a:off x="6079207" y="876776"/>
            <a:ext cx="3414182" cy="802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>
                <a:solidFill>
                  <a:schemeClr val="bg1"/>
                </a:solidFill>
              </a:rPr>
              <a:t>Your learning will be more effective!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9C19AA8-E97B-3AFA-F9E4-1647F18EBD10}"/>
              </a:ext>
            </a:extLst>
          </p:cNvPr>
          <p:cNvSpPr txBox="1">
            <a:spLocks/>
          </p:cNvSpPr>
          <p:nvPr/>
        </p:nvSpPr>
        <p:spPr>
          <a:xfrm>
            <a:off x="6575564" y="3082181"/>
            <a:ext cx="4493248" cy="793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>
                <a:solidFill>
                  <a:schemeClr val="bg1"/>
                </a:solidFill>
              </a:rPr>
              <a:t>It is important for your future career goals and reputation!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208440F-4AE1-D2E1-6F34-BA621012E37D}"/>
              </a:ext>
            </a:extLst>
          </p:cNvPr>
          <p:cNvSpPr txBox="1">
            <a:spLocks/>
          </p:cNvSpPr>
          <p:nvPr/>
        </p:nvSpPr>
        <p:spPr>
          <a:xfrm>
            <a:off x="7236491" y="5278913"/>
            <a:ext cx="4342068" cy="793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>
                <a:solidFill>
                  <a:schemeClr val="bg1"/>
                </a:solidFill>
              </a:rPr>
              <a:t>It is expected of everyone within the UBC community!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D81491-4C25-2303-FF70-5E54AB17E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546" y="307600"/>
            <a:ext cx="1784451" cy="14095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5017B0-498B-DC15-C7AC-A4AAC78D8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536" y="1704350"/>
            <a:ext cx="3030037" cy="25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41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8286931-0792-63FB-ED30-9401EEA124D8}"/>
              </a:ext>
            </a:extLst>
          </p:cNvPr>
          <p:cNvSpPr txBox="1">
            <a:spLocks/>
          </p:cNvSpPr>
          <p:nvPr/>
        </p:nvSpPr>
        <p:spPr>
          <a:xfrm>
            <a:off x="6004512" y="3318822"/>
            <a:ext cx="5785329" cy="222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-US">
                <a:solidFill>
                  <a:srgbClr val="97D4E9"/>
                </a:solidFill>
              </a:rPr>
              <a:t>How do you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learn with integrity</a:t>
            </a:r>
            <a:r>
              <a:rPr lang="en-US">
                <a:solidFill>
                  <a:srgbClr val="97D4E9"/>
                </a:solidFill>
              </a:rPr>
              <a:t> in this class?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ED75D5-4C00-9D11-7C2F-E16F9C8F9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148" y="5654784"/>
            <a:ext cx="9035493" cy="579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Talk with your </a:t>
            </a:r>
            <a:r>
              <a:rPr lang="en-US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neighbours</a:t>
            </a:r>
            <a:r>
              <a:rPr lang="en-US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and generate some ideas.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6A85D2-0F7D-A332-67E7-98A137601FB6}"/>
              </a:ext>
            </a:extLst>
          </p:cNvPr>
          <p:cNvGrpSpPr/>
          <p:nvPr/>
        </p:nvGrpSpPr>
        <p:grpSpPr>
          <a:xfrm>
            <a:off x="284471" y="659087"/>
            <a:ext cx="6498436" cy="3569878"/>
            <a:chOff x="367588" y="620056"/>
            <a:chExt cx="6995906" cy="38431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A693290-61AA-0C64-D128-185A36950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87547" y="620056"/>
              <a:ext cx="4275947" cy="38431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2106BEA-690F-5D7D-4A3A-E7B15D1C3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7588" y="1524217"/>
              <a:ext cx="2820034" cy="254676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BB1B448-1378-D85C-E01D-F0BA60723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66157" y="2547265"/>
              <a:ext cx="1073434" cy="93613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126BD6B-88A4-5D24-39F5-7B9926C66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14995" y="2547264"/>
              <a:ext cx="985171" cy="936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8970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B2C2A-85CB-4A5B-AD7B-FD7853057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45" y="4628806"/>
            <a:ext cx="5926968" cy="1426942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97D4E9"/>
                </a:solidFill>
              </a:rPr>
              <a:t>How do you learn with integrity?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AE312-FB71-99E1-492E-F726D3B49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068" y="806476"/>
            <a:ext cx="7336495" cy="90000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en-US" sz="2400">
                <a:solidFill>
                  <a:schemeClr val="bg1"/>
                </a:solidFill>
              </a:rPr>
              <a:t>Understand and follow the course guidelines.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EF94AE4-9413-9DB3-32B5-54B6DC2FF219}"/>
              </a:ext>
            </a:extLst>
          </p:cNvPr>
          <p:cNvSpPr txBox="1">
            <a:spLocks/>
          </p:cNvSpPr>
          <p:nvPr/>
        </p:nvSpPr>
        <p:spPr>
          <a:xfrm>
            <a:off x="6688458" y="3530344"/>
            <a:ext cx="4668522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>
                <a:solidFill>
                  <a:schemeClr val="bg1"/>
                </a:solidFill>
              </a:rPr>
              <a:t>Only use acceptable resources for all assessments.</a:t>
            </a:r>
            <a:endParaRPr lang="en-US" sz="220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676AB9-712B-9555-84A9-8FDB290D3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00000">
            <a:off x="1632616" y="1040810"/>
            <a:ext cx="2426780" cy="31287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E6A4D-88D5-AC95-BDA7-55C6F528EAB3}"/>
              </a:ext>
            </a:extLst>
          </p:cNvPr>
          <p:cNvSpPr txBox="1">
            <a:spLocks/>
          </p:cNvSpPr>
          <p:nvPr/>
        </p:nvSpPr>
        <p:spPr>
          <a:xfrm>
            <a:off x="5235593" y="2168410"/>
            <a:ext cx="6121387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400">
                <a:solidFill>
                  <a:schemeClr val="bg1"/>
                </a:solidFill>
              </a:rPr>
              <a:t>Check the syllabus and ask the instructor if you have questions.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B5FC4E-CF93-E009-11A8-54C1FE85B6C9}"/>
              </a:ext>
            </a:extLst>
          </p:cNvPr>
          <p:cNvSpPr txBox="1">
            <a:spLocks/>
          </p:cNvSpPr>
          <p:nvPr/>
        </p:nvSpPr>
        <p:spPr>
          <a:xfrm>
            <a:off x="8180038" y="4892277"/>
            <a:ext cx="3176942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>
                <a:solidFill>
                  <a:schemeClr val="bg1"/>
                </a:solidFill>
              </a:rPr>
              <a:t>Acknowledge the work of others.</a:t>
            </a:r>
          </a:p>
        </p:txBody>
      </p:sp>
    </p:spTree>
    <p:extLst>
      <p:ext uri="{BB962C8B-B14F-4D97-AF65-F5344CB8AC3E}">
        <p14:creationId xmlns:p14="http://schemas.microsoft.com/office/powerpoint/2010/main" val="53201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E54F161-4300-6ECD-1230-2603228FB0E0}"/>
              </a:ext>
            </a:extLst>
          </p:cNvPr>
          <p:cNvSpPr txBox="1">
            <a:spLocks/>
          </p:cNvSpPr>
          <p:nvPr/>
        </p:nvSpPr>
        <p:spPr>
          <a:xfrm>
            <a:off x="515874" y="471275"/>
            <a:ext cx="3924300" cy="2771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-US">
                <a:solidFill>
                  <a:srgbClr val="97D4E9"/>
                </a:solidFill>
              </a:rPr>
              <a:t>What is</a:t>
            </a:r>
          </a:p>
          <a:p>
            <a:pPr algn="ctr"/>
            <a:r>
              <a:rPr lang="en-US">
                <a:solidFill>
                  <a:srgbClr val="97D4E9"/>
                </a:solidFill>
              </a:rPr>
              <a:t>academic</a:t>
            </a:r>
          </a:p>
          <a:p>
            <a:pPr algn="ctr"/>
            <a:r>
              <a:rPr lang="en-US">
                <a:solidFill>
                  <a:srgbClr val="97D4E9"/>
                </a:solidFill>
              </a:rPr>
              <a:t>misconduct?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24FB47D-023E-3BEF-D694-43C0FFBAF6A5}"/>
              </a:ext>
            </a:extLst>
          </p:cNvPr>
          <p:cNvSpPr txBox="1">
            <a:spLocks/>
          </p:cNvSpPr>
          <p:nvPr/>
        </p:nvSpPr>
        <p:spPr>
          <a:xfrm>
            <a:off x="9282051" y="666022"/>
            <a:ext cx="1994751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>
                <a:solidFill>
                  <a:schemeClr val="bg1"/>
                </a:solidFill>
              </a:rPr>
              <a:t>Cheating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26D0D57-51EB-F189-7916-ECF1580FE747}"/>
              </a:ext>
            </a:extLst>
          </p:cNvPr>
          <p:cNvSpPr txBox="1">
            <a:spLocks/>
          </p:cNvSpPr>
          <p:nvPr/>
        </p:nvSpPr>
        <p:spPr>
          <a:xfrm>
            <a:off x="9130918" y="1628193"/>
            <a:ext cx="1994751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>
                <a:solidFill>
                  <a:schemeClr val="bg1"/>
                </a:solidFill>
              </a:rPr>
              <a:t>Plagiarism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1746CD1-F472-4D93-DA21-010E1B7CDD46}"/>
              </a:ext>
            </a:extLst>
          </p:cNvPr>
          <p:cNvSpPr txBox="1">
            <a:spLocks/>
          </p:cNvSpPr>
          <p:nvPr/>
        </p:nvSpPr>
        <p:spPr>
          <a:xfrm>
            <a:off x="7675409" y="4514706"/>
            <a:ext cx="2793508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>
                <a:solidFill>
                  <a:schemeClr val="bg1"/>
                </a:solidFill>
              </a:rPr>
              <a:t>Self-plagiarism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9CF6836-88EB-9ED2-25A8-37A63EC773DF}"/>
              </a:ext>
            </a:extLst>
          </p:cNvPr>
          <p:cNvSpPr txBox="1">
            <a:spLocks/>
          </p:cNvSpPr>
          <p:nvPr/>
        </p:nvSpPr>
        <p:spPr>
          <a:xfrm>
            <a:off x="7980428" y="3552535"/>
            <a:ext cx="2943987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>
                <a:solidFill>
                  <a:schemeClr val="bg1"/>
                </a:solidFill>
              </a:rPr>
              <a:t>Impersonation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76ABEB3-D8EF-E23B-F0D5-9B1338D73271}"/>
              </a:ext>
            </a:extLst>
          </p:cNvPr>
          <p:cNvSpPr txBox="1">
            <a:spLocks/>
          </p:cNvSpPr>
          <p:nvPr/>
        </p:nvSpPr>
        <p:spPr>
          <a:xfrm>
            <a:off x="8353897" y="2590364"/>
            <a:ext cx="2527165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>
                <a:solidFill>
                  <a:schemeClr val="bg1"/>
                </a:solidFill>
              </a:rPr>
              <a:t>Falsification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A492681-5369-5B4D-9DAD-F9CF5841AF66}"/>
              </a:ext>
            </a:extLst>
          </p:cNvPr>
          <p:cNvSpPr txBox="1">
            <a:spLocks/>
          </p:cNvSpPr>
          <p:nvPr/>
        </p:nvSpPr>
        <p:spPr>
          <a:xfrm>
            <a:off x="7114289" y="5476875"/>
            <a:ext cx="3372612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>
                <a:solidFill>
                  <a:schemeClr val="bg1"/>
                </a:solidFill>
              </a:rPr>
              <a:t>Contract cheating</a:t>
            </a:r>
          </a:p>
        </p:txBody>
      </p:sp>
      <p:pic>
        <p:nvPicPr>
          <p:cNvPr id="3" name="Picture 2" descr="A blue person with a black background&#10;&#10;Description automatically generated">
            <a:extLst>
              <a:ext uri="{FF2B5EF4-FFF2-40B4-BE49-F238E27FC236}">
                <a16:creationId xmlns:a16="http://schemas.microsoft.com/office/drawing/2014/main" id="{55115F25-839B-2307-75E9-6190924CB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570" y="953305"/>
            <a:ext cx="1684860" cy="471411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23CDDA9-75A3-4B31-AAD7-60E408F38581}"/>
              </a:ext>
            </a:extLst>
          </p:cNvPr>
          <p:cNvSpPr txBox="1">
            <a:spLocks/>
          </p:cNvSpPr>
          <p:nvPr/>
        </p:nvSpPr>
        <p:spPr>
          <a:xfrm>
            <a:off x="306990" y="3369682"/>
            <a:ext cx="4342068" cy="108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>
                <a:solidFill>
                  <a:schemeClr val="bg1"/>
                </a:solidFill>
              </a:rPr>
              <a:t>Gaining or attempting to gain an unfair academic advantage or benefit.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88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6187-8D23-0948-E99B-DE03E424F493}"/>
              </a:ext>
            </a:extLst>
          </p:cNvPr>
          <p:cNvSpPr txBox="1">
            <a:spLocks/>
          </p:cNvSpPr>
          <p:nvPr/>
        </p:nvSpPr>
        <p:spPr>
          <a:xfrm>
            <a:off x="719905" y="487894"/>
            <a:ext cx="6457142" cy="2169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algn="ctr"/>
            <a:r>
              <a:rPr lang="en-US">
                <a:solidFill>
                  <a:srgbClr val="97D4E9"/>
                </a:solidFill>
              </a:rPr>
              <a:t>Can you use</a:t>
            </a:r>
          </a:p>
          <a:p>
            <a:pPr algn="ctr"/>
            <a:r>
              <a:rPr lang="en-US" sz="4800">
                <a:solidFill>
                  <a:srgbClr val="97D4E9"/>
                </a:solidFill>
                <a:latin typeface="Open Sans ExtraBold"/>
                <a:ea typeface="Open Sans ExtraBold"/>
                <a:cs typeface="Open Sans ExtraBold"/>
              </a:rPr>
              <a:t>generative</a:t>
            </a:r>
            <a:r>
              <a:rPr lang="en-US">
                <a:solidFill>
                  <a:srgbClr val="97D4E9"/>
                </a:solidFill>
                <a:latin typeface="Open Sans ExtraBold"/>
                <a:ea typeface="Open Sans ExtraBold"/>
                <a:cs typeface="Open Sans ExtraBold"/>
              </a:rPr>
              <a:t> artificial intelligence tools?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EC689-A15D-94DA-B578-095F28CE8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26" y="3213952"/>
            <a:ext cx="7150100" cy="92370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chemeClr val="bg1"/>
                </a:solidFill>
              </a:rPr>
              <a:t>Depending on the class, these tools may be permitted for certain types of academic work.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11FE8C-1BF0-1653-D637-1359C25AB299}"/>
              </a:ext>
            </a:extLst>
          </p:cNvPr>
          <p:cNvSpPr txBox="1">
            <a:spLocks/>
          </p:cNvSpPr>
          <p:nvPr/>
        </p:nvSpPr>
        <p:spPr>
          <a:xfrm>
            <a:off x="504444" y="5445633"/>
            <a:ext cx="11183112" cy="752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i="1">
                <a:solidFill>
                  <a:schemeClr val="bg1"/>
                </a:solidFill>
              </a:rPr>
              <a:t>Always check with your instructor before using any form of generative AI.</a:t>
            </a:r>
          </a:p>
        </p:txBody>
      </p:sp>
      <p:pic>
        <p:nvPicPr>
          <p:cNvPr id="7" name="Picture 6" descr="A blue robot with a black background&#10;&#10;Description automatically generated">
            <a:extLst>
              <a:ext uri="{FF2B5EF4-FFF2-40B4-BE49-F238E27FC236}">
                <a16:creationId xmlns:a16="http://schemas.microsoft.com/office/drawing/2014/main" id="{440AB297-8EEC-2C5C-910D-8A96B7FE7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577" y="728658"/>
            <a:ext cx="3217548" cy="445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38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A260B21F14B747A3DB1C966DC6D92A" ma:contentTypeVersion="13" ma:contentTypeDescription="Create a new document." ma:contentTypeScope="" ma:versionID="e97e72e1c158cf62b522703a3767cb6d">
  <xsd:schema xmlns:xsd="http://www.w3.org/2001/XMLSchema" xmlns:xs="http://www.w3.org/2001/XMLSchema" xmlns:p="http://schemas.microsoft.com/office/2006/metadata/properties" xmlns:ns3="a3f2a6dd-fa72-4f44-97e4-c1ee1a1940dc" xmlns:ns4="124bdabf-3316-4ba8-adeb-85c6b8f25dc5" targetNamespace="http://schemas.microsoft.com/office/2006/metadata/properties" ma:root="true" ma:fieldsID="d7ae99608700e0ab486924461859f37b" ns3:_="" ns4:_="">
    <xsd:import namespace="a3f2a6dd-fa72-4f44-97e4-c1ee1a1940dc"/>
    <xsd:import namespace="124bdabf-3316-4ba8-adeb-85c6b8f25d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f2a6dd-fa72-4f44-97e4-c1ee1a1940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4bdabf-3316-4ba8-adeb-85c6b8f25dc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218198-0F57-459B-9D45-49A55DAEF2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3758B3-694C-4369-9B8D-29C4EB33CD61}">
  <ds:schemaRefs>
    <ds:schemaRef ds:uri="124bdabf-3316-4ba8-adeb-85c6b8f25dc5"/>
    <ds:schemaRef ds:uri="a3f2a6dd-fa72-4f44-97e4-c1ee1a1940d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287BDCE-1D9C-452D-B5C5-5D4486D45329}">
  <ds:schemaRefs>
    <ds:schemaRef ds:uri="124bdabf-3316-4ba8-adeb-85c6b8f25dc5"/>
    <ds:schemaRef ds:uri="a3f2a6dd-fa72-4f44-97e4-c1ee1a1940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Academic  Integrity</vt:lpstr>
      <vt:lpstr>What is academic integrity?</vt:lpstr>
      <vt:lpstr>What is academic integrity?</vt:lpstr>
      <vt:lpstr>PowerPoint Presentation</vt:lpstr>
      <vt:lpstr>PowerPoint Presentation</vt:lpstr>
      <vt:lpstr>PowerPoint Presentation</vt:lpstr>
      <vt:lpstr>How do you learn with integrity?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academic integrity?</dc:title>
  <dc:creator>Taylor, Jared</dc:creator>
  <cp:revision>1</cp:revision>
  <dcterms:created xsi:type="dcterms:W3CDTF">2022-08-31T21:11:53Z</dcterms:created>
  <dcterms:modified xsi:type="dcterms:W3CDTF">2024-09-11T14:31:39Z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0x010100EAA260B21F14B747A3DB1C966DC6D92A</vt:lpwstr>
  </property>
</Properties>
</file>